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1" r:id="rId3"/>
    <p:sldId id="257" r:id="rId4"/>
    <p:sldId id="266" r:id="rId5"/>
    <p:sldId id="258" r:id="rId6"/>
    <p:sldId id="267" r:id="rId7"/>
    <p:sldId id="259" r:id="rId8"/>
    <p:sldId id="265" r:id="rId9"/>
    <p:sldId id="260" r:id="rId10"/>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0FF9EF-80D6-4C69-B80F-2D3D80422B17}" v="18" dt="2018-07-13T10:31:59.4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5" autoAdjust="0"/>
    <p:restoredTop sz="94660"/>
  </p:normalViewPr>
  <p:slideViewPr>
    <p:cSldViewPr snapToGrid="0">
      <p:cViewPr varScale="1">
        <p:scale>
          <a:sx n="91" d="100"/>
          <a:sy n="91" d="100"/>
        </p:scale>
        <p:origin x="12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30649 - Gonçalo Peliteiro de Oliveira" userId="S::30649@aeccb.pt::e1cc9c56-90d9-401f-97ec-eb5da01fb6a5" providerId="AD" clId="Web-{940FF9EF-80D6-4C69-B80F-2D3D80422B17}"/>
    <pc:docChg chg="addSld delSld modSld sldOrd">
      <pc:chgData name="30649 - Gonçalo Peliteiro de Oliveira" userId="S::30649@aeccb.pt::e1cc9c56-90d9-401f-97ec-eb5da01fb6a5" providerId="AD" clId="Web-{940FF9EF-80D6-4C69-B80F-2D3D80422B17}" dt="2018-07-13T10:44:39.857" v="1195" actId="20577"/>
      <pc:docMkLst>
        <pc:docMk/>
      </pc:docMkLst>
      <pc:sldChg chg="addSp delSp modSp mod setBg">
        <pc:chgData name="30649 - Gonçalo Peliteiro de Oliveira" userId="S::30649@aeccb.pt::e1cc9c56-90d9-401f-97ec-eb5da01fb6a5" providerId="AD" clId="Web-{940FF9EF-80D6-4C69-B80F-2D3D80422B17}" dt="2018-07-13T10:25:22.316" v="1054" actId="1076"/>
        <pc:sldMkLst>
          <pc:docMk/>
          <pc:sldMk cId="988977761" sldId="256"/>
        </pc:sldMkLst>
        <pc:spChg chg="mod">
          <ac:chgData name="30649 - Gonçalo Peliteiro de Oliveira" userId="S::30649@aeccb.pt::e1cc9c56-90d9-401f-97ec-eb5da01fb6a5" providerId="AD" clId="Web-{940FF9EF-80D6-4C69-B80F-2D3D80422B17}" dt="2018-07-13T08:55:06.469" v="30" actId="20577"/>
          <ac:spMkLst>
            <pc:docMk/>
            <pc:sldMk cId="988977761" sldId="256"/>
            <ac:spMk id="2" creationId="{00000000-0000-0000-0000-000000000000}"/>
          </ac:spMkLst>
        </pc:spChg>
        <pc:spChg chg="mod">
          <ac:chgData name="30649 - Gonçalo Peliteiro de Oliveira" userId="S::30649@aeccb.pt::e1cc9c56-90d9-401f-97ec-eb5da01fb6a5" providerId="AD" clId="Web-{940FF9EF-80D6-4C69-B80F-2D3D80422B17}" dt="2018-07-13T10:25:22.316" v="1054" actId="1076"/>
          <ac:spMkLst>
            <pc:docMk/>
            <pc:sldMk cId="988977761" sldId="256"/>
            <ac:spMk id="3" creationId="{00000000-0000-0000-0000-000000000000}"/>
          </ac:spMkLst>
        </pc:spChg>
        <pc:picChg chg="add del mod ord">
          <ac:chgData name="30649 - Gonçalo Peliteiro de Oliveira" userId="S::30649@aeccb.pt::e1cc9c56-90d9-401f-97ec-eb5da01fb6a5" providerId="AD" clId="Web-{940FF9EF-80D6-4C69-B80F-2D3D80422B17}" dt="2018-07-13T10:22:55.640" v="1049"/>
          <ac:picMkLst>
            <pc:docMk/>
            <pc:sldMk cId="988977761" sldId="256"/>
            <ac:picMk id="4" creationId="{CF25D2DD-4BCD-471E-8416-D5DA49F8AD4A}"/>
          </ac:picMkLst>
        </pc:picChg>
        <pc:picChg chg="add del mod">
          <ac:chgData name="30649 - Gonçalo Peliteiro de Oliveira" userId="S::30649@aeccb.pt::e1cc9c56-90d9-401f-97ec-eb5da01fb6a5" providerId="AD" clId="Web-{940FF9EF-80D6-4C69-B80F-2D3D80422B17}" dt="2018-07-13T10:23:02.687" v="1051"/>
          <ac:picMkLst>
            <pc:docMk/>
            <pc:sldMk cId="988977761" sldId="256"/>
            <ac:picMk id="6" creationId="{A2C8BA7A-7F44-4CC2-8817-36C43ECF9A99}"/>
          </ac:picMkLst>
        </pc:picChg>
      </pc:sldChg>
      <pc:sldChg chg="addSp delSp modSp new">
        <pc:chgData name="30649 - Gonçalo Peliteiro de Oliveira" userId="S::30649@aeccb.pt::e1cc9c56-90d9-401f-97ec-eb5da01fb6a5" providerId="AD" clId="Web-{940FF9EF-80D6-4C69-B80F-2D3D80422B17}" dt="2018-07-13T10:30:26.888" v="1095"/>
        <pc:sldMkLst>
          <pc:docMk/>
          <pc:sldMk cId="688682316" sldId="257"/>
        </pc:sldMkLst>
        <pc:spChg chg="mod">
          <ac:chgData name="30649 - Gonçalo Peliteiro de Oliveira" userId="S::30649@aeccb.pt::e1cc9c56-90d9-401f-97ec-eb5da01fb6a5" providerId="AD" clId="Web-{940FF9EF-80D6-4C69-B80F-2D3D80422B17}" dt="2018-07-13T10:26:48.522" v="1062" actId="20577"/>
          <ac:spMkLst>
            <pc:docMk/>
            <pc:sldMk cId="688682316" sldId="257"/>
            <ac:spMk id="2" creationId="{2D18B021-A30E-4D5B-989D-5B3269CB3DDF}"/>
          </ac:spMkLst>
        </pc:spChg>
        <pc:spChg chg="mod">
          <ac:chgData name="30649 - Gonçalo Peliteiro de Oliveira" userId="S::30649@aeccb.pt::e1cc9c56-90d9-401f-97ec-eb5da01fb6a5" providerId="AD" clId="Web-{940FF9EF-80D6-4C69-B80F-2D3D80422B17}" dt="2018-07-13T10:26:30.209" v="1059" actId="20577"/>
          <ac:spMkLst>
            <pc:docMk/>
            <pc:sldMk cId="688682316" sldId="257"/>
            <ac:spMk id="3" creationId="{BF3B1FB4-B710-45F2-B1EC-8207F12EE22E}"/>
          </ac:spMkLst>
        </pc:spChg>
        <pc:picChg chg="add mod">
          <ac:chgData name="30649 - Gonçalo Peliteiro de Oliveira" userId="S::30649@aeccb.pt::e1cc9c56-90d9-401f-97ec-eb5da01fb6a5" providerId="AD" clId="Web-{940FF9EF-80D6-4C69-B80F-2D3D80422B17}" dt="2018-07-13T10:29:11.980" v="1091" actId="14100"/>
          <ac:picMkLst>
            <pc:docMk/>
            <pc:sldMk cId="688682316" sldId="257"/>
            <ac:picMk id="4" creationId="{5C673110-04C9-4696-8D97-6BB7080F39F7}"/>
          </ac:picMkLst>
        </pc:picChg>
        <pc:picChg chg="add del mod">
          <ac:chgData name="30649 - Gonçalo Peliteiro de Oliveira" userId="S::30649@aeccb.pt::e1cc9c56-90d9-401f-97ec-eb5da01fb6a5" providerId="AD" clId="Web-{940FF9EF-80D6-4C69-B80F-2D3D80422B17}" dt="2018-07-13T10:30:26.888" v="1095"/>
          <ac:picMkLst>
            <pc:docMk/>
            <pc:sldMk cId="688682316" sldId="257"/>
            <ac:picMk id="6" creationId="{3FAFF760-DFD5-4FB8-AC4B-E4799CCF0D84}"/>
          </ac:picMkLst>
        </pc:picChg>
      </pc:sldChg>
      <pc:sldChg chg="addSp delSp modSp new">
        <pc:chgData name="30649 - Gonçalo Peliteiro de Oliveira" userId="S::30649@aeccb.pt::e1cc9c56-90d9-401f-97ec-eb5da01fb6a5" providerId="AD" clId="Web-{940FF9EF-80D6-4C69-B80F-2D3D80422B17}" dt="2018-07-13T10:40:58.834" v="1134" actId="1076"/>
        <pc:sldMkLst>
          <pc:docMk/>
          <pc:sldMk cId="1786790242" sldId="258"/>
        </pc:sldMkLst>
        <pc:spChg chg="mod">
          <ac:chgData name="30649 - Gonçalo Peliteiro de Oliveira" userId="S::30649@aeccb.pt::e1cc9c56-90d9-401f-97ec-eb5da01fb6a5" providerId="AD" clId="Web-{940FF9EF-80D6-4C69-B80F-2D3D80422B17}" dt="2018-07-13T10:26:53.085" v="1065" actId="20577"/>
          <ac:spMkLst>
            <pc:docMk/>
            <pc:sldMk cId="1786790242" sldId="258"/>
            <ac:spMk id="2" creationId="{80965951-44B0-4B46-BB5E-A31D9A6DCE09}"/>
          </ac:spMkLst>
        </pc:spChg>
        <pc:spChg chg="mod">
          <ac:chgData name="30649 - Gonçalo Peliteiro de Oliveira" userId="S::30649@aeccb.pt::e1cc9c56-90d9-401f-97ec-eb5da01fb6a5" providerId="AD" clId="Web-{940FF9EF-80D6-4C69-B80F-2D3D80422B17}" dt="2018-07-13T10:27:15.085" v="1074" actId="20577"/>
          <ac:spMkLst>
            <pc:docMk/>
            <pc:sldMk cId="1786790242" sldId="258"/>
            <ac:spMk id="3" creationId="{1558836C-E711-490B-A70D-3106D3D6B515}"/>
          </ac:spMkLst>
        </pc:spChg>
        <pc:picChg chg="add del mod">
          <ac:chgData name="30649 - Gonçalo Peliteiro de Oliveira" userId="S::30649@aeccb.pt::e1cc9c56-90d9-401f-97ec-eb5da01fb6a5" providerId="AD" clId="Web-{940FF9EF-80D6-4C69-B80F-2D3D80422B17}" dt="2018-07-13T10:32:01.969" v="1099"/>
          <ac:picMkLst>
            <pc:docMk/>
            <pc:sldMk cId="1786790242" sldId="258"/>
            <ac:picMk id="4" creationId="{0FB1D0EF-BD68-439B-BF8C-8DBC06C46AC4}"/>
          </ac:picMkLst>
        </pc:picChg>
        <pc:picChg chg="add mod">
          <ac:chgData name="30649 - Gonçalo Peliteiro de Oliveira" userId="S::30649@aeccb.pt::e1cc9c56-90d9-401f-97ec-eb5da01fb6a5" providerId="AD" clId="Web-{940FF9EF-80D6-4C69-B80F-2D3D80422B17}" dt="2018-07-13T10:32:36.017" v="1103" actId="14100"/>
          <ac:picMkLst>
            <pc:docMk/>
            <pc:sldMk cId="1786790242" sldId="258"/>
            <ac:picMk id="6" creationId="{587ADA87-A31A-4972-8142-F0DD6C6FDC0A}"/>
          </ac:picMkLst>
        </pc:picChg>
        <pc:picChg chg="add mod">
          <ac:chgData name="30649 - Gonçalo Peliteiro de Oliveira" userId="S::30649@aeccb.pt::e1cc9c56-90d9-401f-97ec-eb5da01fb6a5" providerId="AD" clId="Web-{940FF9EF-80D6-4C69-B80F-2D3D80422B17}" dt="2018-07-13T10:33:20.847" v="1106" actId="14100"/>
          <ac:picMkLst>
            <pc:docMk/>
            <pc:sldMk cId="1786790242" sldId="258"/>
            <ac:picMk id="8" creationId="{2F2D40BB-5378-4E21-9981-572576A53A1D}"/>
          </ac:picMkLst>
        </pc:picChg>
        <pc:picChg chg="add mod">
          <ac:chgData name="30649 - Gonçalo Peliteiro de Oliveira" userId="S::30649@aeccb.pt::e1cc9c56-90d9-401f-97ec-eb5da01fb6a5" providerId="AD" clId="Web-{940FF9EF-80D6-4C69-B80F-2D3D80422B17}" dt="2018-07-13T10:40:42.630" v="1130" actId="1076"/>
          <ac:picMkLst>
            <pc:docMk/>
            <pc:sldMk cId="1786790242" sldId="258"/>
            <ac:picMk id="10" creationId="{9F5FA919-F7A4-4171-915B-6713E4CC6CC9}"/>
          </ac:picMkLst>
        </pc:picChg>
        <pc:picChg chg="add mod modCrop">
          <ac:chgData name="30649 - Gonçalo Peliteiro de Oliveira" userId="S::30649@aeccb.pt::e1cc9c56-90d9-401f-97ec-eb5da01fb6a5" providerId="AD" clId="Web-{940FF9EF-80D6-4C69-B80F-2D3D80422B17}" dt="2018-07-13T10:40:49.255" v="1131" actId="1076"/>
          <ac:picMkLst>
            <pc:docMk/>
            <pc:sldMk cId="1786790242" sldId="258"/>
            <ac:picMk id="12" creationId="{CBB65469-CF5C-4FE1-89FA-8C46ED52AD09}"/>
          </ac:picMkLst>
        </pc:picChg>
        <pc:picChg chg="add mod">
          <ac:chgData name="30649 - Gonçalo Peliteiro de Oliveira" userId="S::30649@aeccb.pt::e1cc9c56-90d9-401f-97ec-eb5da01fb6a5" providerId="AD" clId="Web-{940FF9EF-80D6-4C69-B80F-2D3D80422B17}" dt="2018-07-13T10:40:58.834" v="1134" actId="1076"/>
          <ac:picMkLst>
            <pc:docMk/>
            <pc:sldMk cId="1786790242" sldId="258"/>
            <ac:picMk id="14" creationId="{D13C3BE1-4BC9-40F9-B8F3-CAD345200721}"/>
          </ac:picMkLst>
        </pc:picChg>
      </pc:sldChg>
      <pc:sldChg chg="modSp new">
        <pc:chgData name="30649 - Gonçalo Peliteiro de Oliveira" userId="S::30649@aeccb.pt::e1cc9c56-90d9-401f-97ec-eb5da01fb6a5" providerId="AD" clId="Web-{940FF9EF-80D6-4C69-B80F-2D3D80422B17}" dt="2018-07-13T10:27:35.352" v="1083" actId="20577"/>
        <pc:sldMkLst>
          <pc:docMk/>
          <pc:sldMk cId="2989886520" sldId="259"/>
        </pc:sldMkLst>
        <pc:spChg chg="mod">
          <ac:chgData name="30649 - Gonçalo Peliteiro de Oliveira" userId="S::30649@aeccb.pt::e1cc9c56-90d9-401f-97ec-eb5da01fb6a5" providerId="AD" clId="Web-{940FF9EF-80D6-4C69-B80F-2D3D80422B17}" dt="2018-07-13T10:27:01.319" v="1068" actId="20577"/>
          <ac:spMkLst>
            <pc:docMk/>
            <pc:sldMk cId="2989886520" sldId="259"/>
            <ac:spMk id="2" creationId="{ED8CDB81-5DE7-4ABF-A810-9A1478FAFF78}"/>
          </ac:spMkLst>
        </pc:spChg>
        <pc:spChg chg="mod">
          <ac:chgData name="30649 - Gonçalo Peliteiro de Oliveira" userId="S::30649@aeccb.pt::e1cc9c56-90d9-401f-97ec-eb5da01fb6a5" providerId="AD" clId="Web-{940FF9EF-80D6-4C69-B80F-2D3D80422B17}" dt="2018-07-13T10:27:35.352" v="1083" actId="20577"/>
          <ac:spMkLst>
            <pc:docMk/>
            <pc:sldMk cId="2989886520" sldId="259"/>
            <ac:spMk id="3" creationId="{D8782BB6-D2AC-4FF5-80BF-C286817269CE}"/>
          </ac:spMkLst>
        </pc:spChg>
      </pc:sldChg>
      <pc:sldChg chg="new del">
        <pc:chgData name="30649 - Gonçalo Peliteiro de Oliveira" userId="S::30649@aeccb.pt::e1cc9c56-90d9-401f-97ec-eb5da01fb6a5" providerId="AD" clId="Web-{940FF9EF-80D6-4C69-B80F-2D3D80422B17}" dt="2018-07-13T09:13:39.281" v="467"/>
        <pc:sldMkLst>
          <pc:docMk/>
          <pc:sldMk cId="1367019471" sldId="260"/>
        </pc:sldMkLst>
      </pc:sldChg>
      <pc:sldChg chg="modSp new">
        <pc:chgData name="30649 - Gonçalo Peliteiro de Oliveira" userId="S::30649@aeccb.pt::e1cc9c56-90d9-401f-97ec-eb5da01fb6a5" providerId="AD" clId="Web-{940FF9EF-80D6-4C69-B80F-2D3D80422B17}" dt="2018-07-13T10:27:06.241" v="1071" actId="20577"/>
        <pc:sldMkLst>
          <pc:docMk/>
          <pc:sldMk cId="4111565892" sldId="260"/>
        </pc:sldMkLst>
        <pc:spChg chg="mod">
          <ac:chgData name="30649 - Gonçalo Peliteiro de Oliveira" userId="S::30649@aeccb.pt::e1cc9c56-90d9-401f-97ec-eb5da01fb6a5" providerId="AD" clId="Web-{940FF9EF-80D6-4C69-B80F-2D3D80422B17}" dt="2018-07-13T10:27:06.241" v="1071" actId="20577"/>
          <ac:spMkLst>
            <pc:docMk/>
            <pc:sldMk cId="4111565892" sldId="260"/>
            <ac:spMk id="2" creationId="{FB462AD9-D699-4803-A9C4-9B9406B99A09}"/>
          </ac:spMkLst>
        </pc:spChg>
      </pc:sldChg>
      <pc:sldChg chg="delSp modSp new mod setBg">
        <pc:chgData name="30649 - Gonçalo Peliteiro de Oliveira" userId="S::30649@aeccb.pt::e1cc9c56-90d9-401f-97ec-eb5da01fb6a5" providerId="AD" clId="Web-{940FF9EF-80D6-4C69-B80F-2D3D80422B17}" dt="2018-07-13T10:43:24.885" v="1156" actId="20577"/>
        <pc:sldMkLst>
          <pc:docMk/>
          <pc:sldMk cId="925985305" sldId="261"/>
        </pc:sldMkLst>
        <pc:spChg chg="mod">
          <ac:chgData name="30649 - Gonçalo Peliteiro de Oliveira" userId="S::30649@aeccb.pt::e1cc9c56-90d9-401f-97ec-eb5da01fb6a5" providerId="AD" clId="Web-{940FF9EF-80D6-4C69-B80F-2D3D80422B17}" dt="2018-07-13T10:43:24.885" v="1156" actId="20577"/>
          <ac:spMkLst>
            <pc:docMk/>
            <pc:sldMk cId="925985305" sldId="261"/>
            <ac:spMk id="2" creationId="{65290AD6-C73B-4F89-ABE6-C3075358CEC9}"/>
          </ac:spMkLst>
        </pc:spChg>
        <pc:spChg chg="del">
          <ac:chgData name="30649 - Gonçalo Peliteiro de Oliveira" userId="S::30649@aeccb.pt::e1cc9c56-90d9-401f-97ec-eb5da01fb6a5" providerId="AD" clId="Web-{940FF9EF-80D6-4C69-B80F-2D3D80422B17}" dt="2018-07-13T10:43:11.182" v="1149"/>
          <ac:spMkLst>
            <pc:docMk/>
            <pc:sldMk cId="925985305" sldId="261"/>
            <ac:spMk id="3" creationId="{C6EFF911-2922-4D46-9D1B-96CB8DCE7434}"/>
          </ac:spMkLst>
        </pc:spChg>
      </pc:sldChg>
      <pc:sldChg chg="new del">
        <pc:chgData name="30649 - Gonçalo Peliteiro de Oliveira" userId="S::30649@aeccb.pt::e1cc9c56-90d9-401f-97ec-eb5da01fb6a5" providerId="AD" clId="Web-{940FF9EF-80D6-4C69-B80F-2D3D80422B17}" dt="2018-07-13T10:43:38.495" v="1162"/>
        <pc:sldMkLst>
          <pc:docMk/>
          <pc:sldMk cId="461359440" sldId="262"/>
        </pc:sldMkLst>
      </pc:sldChg>
      <pc:sldChg chg="new del">
        <pc:chgData name="30649 - Gonçalo Peliteiro de Oliveira" userId="S::30649@aeccb.pt::e1cc9c56-90d9-401f-97ec-eb5da01fb6a5" providerId="AD" clId="Web-{940FF9EF-80D6-4C69-B80F-2D3D80422B17}" dt="2018-07-13T10:43:40.448" v="1163"/>
        <pc:sldMkLst>
          <pc:docMk/>
          <pc:sldMk cId="3856209090" sldId="263"/>
        </pc:sldMkLst>
      </pc:sldChg>
      <pc:sldChg chg="new del">
        <pc:chgData name="30649 - Gonçalo Peliteiro de Oliveira" userId="S::30649@aeccb.pt::e1cc9c56-90d9-401f-97ec-eb5da01fb6a5" providerId="AD" clId="Web-{940FF9EF-80D6-4C69-B80F-2D3D80422B17}" dt="2018-07-13T10:43:42.902" v="1164"/>
        <pc:sldMkLst>
          <pc:docMk/>
          <pc:sldMk cId="4138065684" sldId="264"/>
        </pc:sldMkLst>
      </pc:sldChg>
      <pc:sldChg chg="modSp add ord replId">
        <pc:chgData name="30649 - Gonçalo Peliteiro de Oliveira" userId="S::30649@aeccb.pt::e1cc9c56-90d9-401f-97ec-eb5da01fb6a5" providerId="AD" clId="Web-{940FF9EF-80D6-4C69-B80F-2D3D80422B17}" dt="2018-07-13T10:44:38.794" v="1193" actId="20577"/>
        <pc:sldMkLst>
          <pc:docMk/>
          <pc:sldMk cId="947892673" sldId="265"/>
        </pc:sldMkLst>
        <pc:spChg chg="mod">
          <ac:chgData name="30649 - Gonçalo Peliteiro de Oliveira" userId="S::30649@aeccb.pt::e1cc9c56-90d9-401f-97ec-eb5da01fb6a5" providerId="AD" clId="Web-{940FF9EF-80D6-4C69-B80F-2D3D80422B17}" dt="2018-07-13T10:44:38.794" v="1193" actId="20577"/>
          <ac:spMkLst>
            <pc:docMk/>
            <pc:sldMk cId="947892673" sldId="265"/>
            <ac:spMk id="2" creationId="{65290AD6-C73B-4F89-ABE6-C3075358CEC9}"/>
          </ac:spMkLst>
        </pc:spChg>
      </pc:sldChg>
      <pc:sldChg chg="modSp add ord replId">
        <pc:chgData name="30649 - Gonçalo Peliteiro de Oliveira" userId="S::30649@aeccb.pt::e1cc9c56-90d9-401f-97ec-eb5da01fb6a5" providerId="AD" clId="Web-{940FF9EF-80D6-4C69-B80F-2D3D80422B17}" dt="2018-07-13T10:44:11.152" v="1172" actId="20577"/>
        <pc:sldMkLst>
          <pc:docMk/>
          <pc:sldMk cId="3212729933" sldId="266"/>
        </pc:sldMkLst>
        <pc:spChg chg="mod">
          <ac:chgData name="30649 - Gonçalo Peliteiro de Oliveira" userId="S::30649@aeccb.pt::e1cc9c56-90d9-401f-97ec-eb5da01fb6a5" providerId="AD" clId="Web-{940FF9EF-80D6-4C69-B80F-2D3D80422B17}" dt="2018-07-13T10:44:11.152" v="1172" actId="20577"/>
          <ac:spMkLst>
            <pc:docMk/>
            <pc:sldMk cId="3212729933" sldId="266"/>
            <ac:spMk id="2" creationId="{65290AD6-C73B-4F89-ABE6-C3075358CEC9}"/>
          </ac:spMkLst>
        </pc:spChg>
      </pc:sldChg>
      <pc:sldChg chg="modSp add ord replId">
        <pc:chgData name="30649 - Gonçalo Peliteiro de Oliveira" userId="S::30649@aeccb.pt::e1cc9c56-90d9-401f-97ec-eb5da01fb6a5" providerId="AD" clId="Web-{940FF9EF-80D6-4C69-B80F-2D3D80422B17}" dt="2018-07-13T10:44:22.168" v="1180" actId="20577"/>
        <pc:sldMkLst>
          <pc:docMk/>
          <pc:sldMk cId="2881833425" sldId="267"/>
        </pc:sldMkLst>
        <pc:spChg chg="mod">
          <ac:chgData name="30649 - Gonçalo Peliteiro de Oliveira" userId="S::30649@aeccb.pt::e1cc9c56-90d9-401f-97ec-eb5da01fb6a5" providerId="AD" clId="Web-{940FF9EF-80D6-4C69-B80F-2D3D80422B17}" dt="2018-07-13T10:44:22.168" v="1180" actId="20577"/>
          <ac:spMkLst>
            <pc:docMk/>
            <pc:sldMk cId="2881833425" sldId="267"/>
            <ac:spMk id="2" creationId="{65290AD6-C73B-4F89-ABE6-C3075358CEC9}"/>
          </ac:spMkLst>
        </pc:spChg>
      </pc:sldChg>
    </pc:docChg>
  </pc:docChgLst>
  <pc:docChgLst>
    <pc:chgData name="30649 - Gonçalo Peliteiro de Oliveira" userId="S::30649@aeccb.pt::e1cc9c56-90d9-401f-97ec-eb5da01fb6a5" providerId="AD" clId="Web-{D47318A7-4C9B-4B45-AEF5-CA839B2C3DA8}"/>
    <pc:docChg chg="modSld">
      <pc:chgData name="30649 - Gonçalo Peliteiro de Oliveira" userId="S::30649@aeccb.pt::e1cc9c56-90d9-401f-97ec-eb5da01fb6a5" providerId="AD" clId="Web-{D47318A7-4C9B-4B45-AEF5-CA839B2C3DA8}" dt="2018-07-13T12:40:58.938" v="43" actId="14100"/>
      <pc:docMkLst>
        <pc:docMk/>
      </pc:docMkLst>
      <pc:sldChg chg="addSp delSp modSp mod setBg">
        <pc:chgData name="30649 - Gonçalo Peliteiro de Oliveira" userId="S::30649@aeccb.pt::e1cc9c56-90d9-401f-97ec-eb5da01fb6a5" providerId="AD" clId="Web-{D47318A7-4C9B-4B45-AEF5-CA839B2C3DA8}" dt="2018-07-13T12:40:58.938" v="43" actId="14100"/>
        <pc:sldMkLst>
          <pc:docMk/>
          <pc:sldMk cId="688682316" sldId="257"/>
        </pc:sldMkLst>
        <pc:spChg chg="mod">
          <ac:chgData name="30649 - Gonçalo Peliteiro de Oliveira" userId="S::30649@aeccb.pt::e1cc9c56-90d9-401f-97ec-eb5da01fb6a5" providerId="AD" clId="Web-{D47318A7-4C9B-4B45-AEF5-CA839B2C3DA8}" dt="2018-07-13T12:40:51.204" v="42"/>
          <ac:spMkLst>
            <pc:docMk/>
            <pc:sldMk cId="688682316" sldId="257"/>
            <ac:spMk id="2" creationId="{2D18B021-A30E-4D5B-989D-5B3269CB3DDF}"/>
          </ac:spMkLst>
        </pc:spChg>
        <pc:spChg chg="mod ord">
          <ac:chgData name="30649 - Gonçalo Peliteiro de Oliveira" userId="S::30649@aeccb.pt::e1cc9c56-90d9-401f-97ec-eb5da01fb6a5" providerId="AD" clId="Web-{D47318A7-4C9B-4B45-AEF5-CA839B2C3DA8}" dt="2018-07-13T12:40:51.204" v="42"/>
          <ac:spMkLst>
            <pc:docMk/>
            <pc:sldMk cId="688682316" sldId="257"/>
            <ac:spMk id="3" creationId="{BF3B1FB4-B710-45F2-B1EC-8207F12EE22E}"/>
          </ac:spMkLst>
        </pc:spChg>
        <pc:spChg chg="add del">
          <ac:chgData name="30649 - Gonçalo Peliteiro de Oliveira" userId="S::30649@aeccb.pt::e1cc9c56-90d9-401f-97ec-eb5da01fb6a5" providerId="AD" clId="Web-{D47318A7-4C9B-4B45-AEF5-CA839B2C3DA8}" dt="2018-07-13T12:40:38.297" v="33"/>
          <ac:spMkLst>
            <pc:docMk/>
            <pc:sldMk cId="688682316" sldId="257"/>
            <ac:spMk id="7" creationId="{9A548D01-86BC-4A04-9A19-23363A0A5FE2}"/>
          </ac:spMkLst>
        </pc:spChg>
        <pc:spChg chg="add del">
          <ac:chgData name="30649 - Gonçalo Peliteiro de Oliveira" userId="S::30649@aeccb.pt::e1cc9c56-90d9-401f-97ec-eb5da01fb6a5" providerId="AD" clId="Web-{D47318A7-4C9B-4B45-AEF5-CA839B2C3DA8}" dt="2018-07-13T12:40:33.360" v="29"/>
          <ac:spMkLst>
            <pc:docMk/>
            <pc:sldMk cId="688682316" sldId="257"/>
            <ac:spMk id="10" creationId="{CAC6F186-990E-4A9E-9C75-88580953E2D2}"/>
          </ac:spMkLst>
        </pc:spChg>
        <pc:spChg chg="add del">
          <ac:chgData name="30649 - Gonçalo Peliteiro de Oliveira" userId="S::30649@aeccb.pt::e1cc9c56-90d9-401f-97ec-eb5da01fb6a5" providerId="AD" clId="Web-{D47318A7-4C9B-4B45-AEF5-CA839B2C3DA8}" dt="2018-07-13T12:40:38.297" v="33"/>
          <ac:spMkLst>
            <pc:docMk/>
            <pc:sldMk cId="688682316" sldId="257"/>
            <ac:spMk id="12" creationId="{4D53C06F-02C4-42B7-AAB4-056E8ECC692C}"/>
          </ac:spMkLst>
        </pc:spChg>
        <pc:grpChg chg="add del">
          <ac:chgData name="30649 - Gonçalo Peliteiro de Oliveira" userId="S::30649@aeccb.pt::e1cc9c56-90d9-401f-97ec-eb5da01fb6a5" providerId="AD" clId="Web-{D47318A7-4C9B-4B45-AEF5-CA839B2C3DA8}" dt="2018-07-13T12:40:38.297" v="33"/>
          <ac:grpSpMkLst>
            <pc:docMk/>
            <pc:sldMk cId="688682316" sldId="257"/>
            <ac:grpSpMk id="14" creationId="{F0B2D325-F52B-42D3-B95B-0B567E1B2174}"/>
          </ac:grpSpMkLst>
        </pc:grpChg>
        <pc:picChg chg="del">
          <ac:chgData name="30649 - Gonçalo Peliteiro de Oliveira" userId="S::30649@aeccb.pt::e1cc9c56-90d9-401f-97ec-eb5da01fb6a5" providerId="AD" clId="Web-{D47318A7-4C9B-4B45-AEF5-CA839B2C3DA8}" dt="2018-07-13T12:40:25.282" v="26"/>
          <ac:picMkLst>
            <pc:docMk/>
            <pc:sldMk cId="688682316" sldId="257"/>
            <ac:picMk id="4" creationId="{5C673110-04C9-4696-8D97-6BB7080F39F7}"/>
          </ac:picMkLst>
        </pc:picChg>
        <pc:picChg chg="add mod">
          <ac:chgData name="30649 - Gonçalo Peliteiro de Oliveira" userId="S::30649@aeccb.pt::e1cc9c56-90d9-401f-97ec-eb5da01fb6a5" providerId="AD" clId="Web-{D47318A7-4C9B-4B45-AEF5-CA839B2C3DA8}" dt="2018-07-13T12:40:58.938" v="43" actId="14100"/>
          <ac:picMkLst>
            <pc:docMk/>
            <pc:sldMk cId="688682316" sldId="257"/>
            <ac:picMk id="5" creationId="{F070F916-9E2F-4FC7-B506-FB43C5524572}"/>
          </ac:picMkLst>
        </pc:picChg>
      </pc:sldChg>
      <pc:sldChg chg="addSp modSp">
        <pc:chgData name="30649 - Gonçalo Peliteiro de Oliveira" userId="S::30649@aeccb.pt::e1cc9c56-90d9-401f-97ec-eb5da01fb6a5" providerId="AD" clId="Web-{D47318A7-4C9B-4B45-AEF5-CA839B2C3DA8}" dt="2018-07-13T12:38:43.922" v="10" actId="1076"/>
        <pc:sldMkLst>
          <pc:docMk/>
          <pc:sldMk cId="1786790242" sldId="258"/>
        </pc:sldMkLst>
        <pc:picChg chg="add mod modCrop">
          <ac:chgData name="30649 - Gonçalo Peliteiro de Oliveira" userId="S::30649@aeccb.pt::e1cc9c56-90d9-401f-97ec-eb5da01fb6a5" providerId="AD" clId="Web-{D47318A7-4C9B-4B45-AEF5-CA839B2C3DA8}" dt="2018-07-13T12:38:43.922" v="10" actId="1076"/>
          <ac:picMkLst>
            <pc:docMk/>
            <pc:sldMk cId="1786790242" sldId="258"/>
            <ac:picMk id="4" creationId="{F0657747-C277-4C5C-A776-4B31F58A6531}"/>
          </ac:picMkLst>
        </pc:picChg>
      </pc:sldChg>
      <pc:sldChg chg="addSp delSp modSp mod setBg">
        <pc:chgData name="30649 - Gonçalo Peliteiro de Oliveira" userId="S::30649@aeccb.pt::e1cc9c56-90d9-401f-97ec-eb5da01fb6a5" providerId="AD" clId="Web-{D47318A7-4C9B-4B45-AEF5-CA839B2C3DA8}" dt="2018-07-13T12:40:17.563" v="25" actId="1076"/>
        <pc:sldMkLst>
          <pc:docMk/>
          <pc:sldMk cId="2989886520" sldId="259"/>
        </pc:sldMkLst>
        <pc:spChg chg="mod">
          <ac:chgData name="30649 - Gonçalo Peliteiro de Oliveira" userId="S::30649@aeccb.pt::e1cc9c56-90d9-401f-97ec-eb5da01fb6a5" providerId="AD" clId="Web-{D47318A7-4C9B-4B45-AEF5-CA839B2C3DA8}" dt="2018-07-13T12:39:40.625" v="18"/>
          <ac:spMkLst>
            <pc:docMk/>
            <pc:sldMk cId="2989886520" sldId="259"/>
            <ac:spMk id="2" creationId="{ED8CDB81-5DE7-4ABF-A810-9A1478FAFF78}"/>
          </ac:spMkLst>
        </pc:spChg>
        <pc:spChg chg="mod ord">
          <ac:chgData name="30649 - Gonçalo Peliteiro de Oliveira" userId="S::30649@aeccb.pt::e1cc9c56-90d9-401f-97ec-eb5da01fb6a5" providerId="AD" clId="Web-{D47318A7-4C9B-4B45-AEF5-CA839B2C3DA8}" dt="2018-07-13T12:39:40.625" v="18"/>
          <ac:spMkLst>
            <pc:docMk/>
            <pc:sldMk cId="2989886520" sldId="259"/>
            <ac:spMk id="3" creationId="{D8782BB6-D2AC-4FF5-80BF-C286817269CE}"/>
          </ac:spMkLst>
        </pc:spChg>
        <pc:spChg chg="add">
          <ac:chgData name="30649 - Gonçalo Peliteiro de Oliveira" userId="S::30649@aeccb.pt::e1cc9c56-90d9-401f-97ec-eb5da01fb6a5" providerId="AD" clId="Web-{D47318A7-4C9B-4B45-AEF5-CA839B2C3DA8}" dt="2018-07-13T12:39:40.625" v="18"/>
          <ac:spMkLst>
            <pc:docMk/>
            <pc:sldMk cId="2989886520" sldId="259"/>
            <ac:spMk id="8" creationId="{04C6A80A-C3F4-48DE-80ED-845C8B3E13D1}"/>
          </ac:spMkLst>
        </pc:spChg>
        <pc:spChg chg="add del">
          <ac:chgData name="30649 - Gonçalo Peliteiro de Oliveira" userId="S::30649@aeccb.pt::e1cc9c56-90d9-401f-97ec-eb5da01fb6a5" providerId="AD" clId="Web-{D47318A7-4C9B-4B45-AEF5-CA839B2C3DA8}" dt="2018-07-13T12:39:34.079" v="15"/>
          <ac:spMkLst>
            <pc:docMk/>
            <pc:sldMk cId="2989886520" sldId="259"/>
            <ac:spMk id="11" creationId="{14452A4A-2853-4001-9BA1-21733333F918}"/>
          </ac:spMkLst>
        </pc:spChg>
        <pc:spChg chg="add del">
          <ac:chgData name="30649 - Gonçalo Peliteiro de Oliveira" userId="S::30649@aeccb.pt::e1cc9c56-90d9-401f-97ec-eb5da01fb6a5" providerId="AD" clId="Web-{D47318A7-4C9B-4B45-AEF5-CA839B2C3DA8}" dt="2018-07-13T12:39:34.079" v="15"/>
          <ac:spMkLst>
            <pc:docMk/>
            <pc:sldMk cId="2989886520" sldId="259"/>
            <ac:spMk id="13" creationId="{7CB9AC1C-79C9-4966-8F90-DBA8A6984C22}"/>
          </ac:spMkLst>
        </pc:spChg>
        <pc:spChg chg="add del">
          <ac:chgData name="30649 - Gonçalo Peliteiro de Oliveira" userId="S::30649@aeccb.pt::e1cc9c56-90d9-401f-97ec-eb5da01fb6a5" providerId="AD" clId="Web-{D47318A7-4C9B-4B45-AEF5-CA839B2C3DA8}" dt="2018-07-13T12:39:34.079" v="15"/>
          <ac:spMkLst>
            <pc:docMk/>
            <pc:sldMk cId="2989886520" sldId="259"/>
            <ac:spMk id="15" creationId="{D7479254-2731-44C5-88FB-BF4A5EF71311}"/>
          </ac:spMkLst>
        </pc:spChg>
        <pc:grpChg chg="add">
          <ac:chgData name="30649 - Gonçalo Peliteiro de Oliveira" userId="S::30649@aeccb.pt::e1cc9c56-90d9-401f-97ec-eb5da01fb6a5" providerId="AD" clId="Web-{D47318A7-4C9B-4B45-AEF5-CA839B2C3DA8}" dt="2018-07-13T12:39:40.625" v="18"/>
          <ac:grpSpMkLst>
            <pc:docMk/>
            <pc:sldMk cId="2989886520" sldId="259"/>
            <ac:grpSpMk id="9" creationId="{9E2417C7-A82F-44F7-A96F-B751F3302F1B}"/>
          </ac:grpSpMkLst>
        </pc:grpChg>
        <pc:grpChg chg="add del">
          <ac:chgData name="30649 - Gonçalo Peliteiro de Oliveira" userId="S::30649@aeccb.pt::e1cc9c56-90d9-401f-97ec-eb5da01fb6a5" providerId="AD" clId="Web-{D47318A7-4C9B-4B45-AEF5-CA839B2C3DA8}" dt="2018-07-13T12:39:34.079" v="15"/>
          <ac:grpSpMkLst>
            <pc:docMk/>
            <pc:sldMk cId="2989886520" sldId="259"/>
            <ac:grpSpMk id="17" creationId="{1C0F8264-A19C-4C08-B6EA-A0BC6DEFB707}"/>
          </ac:grpSpMkLst>
        </pc:grpChg>
        <pc:picChg chg="add mod ord">
          <ac:chgData name="30649 - Gonçalo Peliteiro de Oliveira" userId="S::30649@aeccb.pt::e1cc9c56-90d9-401f-97ec-eb5da01fb6a5" providerId="AD" clId="Web-{D47318A7-4C9B-4B45-AEF5-CA839B2C3DA8}" dt="2018-07-13T12:39:58.500" v="21" actId="1076"/>
          <ac:picMkLst>
            <pc:docMk/>
            <pc:sldMk cId="2989886520" sldId="259"/>
            <ac:picMk id="4" creationId="{BF52073C-FC6E-43DB-AA81-838B46585F1D}"/>
          </ac:picMkLst>
        </pc:picChg>
        <pc:picChg chg="add mod modCrop">
          <ac:chgData name="30649 - Gonçalo Peliteiro de Oliveira" userId="S::30649@aeccb.pt::e1cc9c56-90d9-401f-97ec-eb5da01fb6a5" providerId="AD" clId="Web-{D47318A7-4C9B-4B45-AEF5-CA839B2C3DA8}" dt="2018-07-13T12:40:17.563" v="25" actId="1076"/>
          <ac:picMkLst>
            <pc:docMk/>
            <pc:sldMk cId="2989886520" sldId="259"/>
            <ac:picMk id="6" creationId="{3031A0A1-6850-42AC-9E22-23CF7227453B}"/>
          </ac:picMkLst>
        </pc:picChg>
      </pc:sldChg>
    </pc:docChg>
  </pc:docChgLst>
</pc:chgInfo>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pt-PT" dirty="0"/>
              <a:t>Clique para editar o estilo de título do Modelo Global</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PT" dirty="0"/>
              <a:t>Clique para editar o estilo de subtítulo do Modelo Global</a:t>
            </a:r>
            <a:endParaRPr lang="en-US" dirty="0"/>
          </a:p>
        </p:txBody>
      </p:sp>
      <p:sp>
        <p:nvSpPr>
          <p:cNvPr id="4" name="Date Placeholder 3"/>
          <p:cNvSpPr>
            <a:spLocks noGrp="1"/>
          </p:cNvSpPr>
          <p:nvPr>
            <p:ph type="dt" sz="half" idx="10"/>
          </p:nvPr>
        </p:nvSpPr>
        <p:spPr/>
        <p:txBody>
          <a:bodyPr/>
          <a:lstStyle/>
          <a:p>
            <a:fld id="{E431C0BB-DC71-4713-A787-95011EDB8CA8}" type="datetimeFigureOut">
              <a:rPr lang="pt-PT" smtClean="0"/>
              <a:t>13/07/2018</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15A16595-07AD-4646-803E-1CCE41789BEC}" type="slidenum">
              <a:rPr lang="pt-PT" smtClean="0"/>
              <a:t>‹#›</a:t>
            </a:fld>
            <a:endParaRPr lang="pt-PT"/>
          </a:p>
        </p:txBody>
      </p:sp>
    </p:spTree>
    <p:extLst>
      <p:ext uri="{BB962C8B-B14F-4D97-AF65-F5344CB8AC3E}">
        <p14:creationId xmlns:p14="http://schemas.microsoft.com/office/powerpoint/2010/main" val="230799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Clique para editar o estilo de título do Modelo Global</a:t>
            </a:r>
            <a:endParaRPr lang="en-US" dirty="0"/>
          </a:p>
        </p:txBody>
      </p:sp>
      <p:sp>
        <p:nvSpPr>
          <p:cNvPr id="3" name="Vertical Text Placeholder 2"/>
          <p:cNvSpPr>
            <a:spLocks noGrp="1"/>
          </p:cNvSpPr>
          <p:nvPr>
            <p:ph type="body" orient="vert" idx="1"/>
          </p:nvPr>
        </p:nvSpPr>
        <p:spPr/>
        <p:txBody>
          <a:bodyPr vert="eaVert"/>
          <a:lstStyle/>
          <a:p>
            <a:pPr lvl="0"/>
            <a:r>
              <a:rPr lang="pt-PT" dirty="0"/>
              <a:t>Editar os estilos de texto do Modelo Global</a:t>
            </a:r>
          </a:p>
          <a:p>
            <a:pPr lvl="1"/>
            <a:r>
              <a:rPr lang="pt-PT" dirty="0"/>
              <a:t>Segundo nível</a:t>
            </a:r>
          </a:p>
          <a:p>
            <a:pPr lvl="2"/>
            <a:r>
              <a:rPr lang="pt-PT" dirty="0"/>
              <a:t>Terceiro nível</a:t>
            </a:r>
          </a:p>
          <a:p>
            <a:pPr lvl="3"/>
            <a:r>
              <a:rPr lang="pt-PT" dirty="0"/>
              <a:t>Quarto nível</a:t>
            </a:r>
          </a:p>
          <a:p>
            <a:pPr lvl="4"/>
            <a:r>
              <a:rPr lang="pt-PT" dirty="0"/>
              <a:t>Quinto nível</a:t>
            </a:r>
            <a:endParaRPr lang="en-US" dirty="0"/>
          </a:p>
        </p:txBody>
      </p:sp>
      <p:sp>
        <p:nvSpPr>
          <p:cNvPr id="4" name="Date Placeholder 3"/>
          <p:cNvSpPr>
            <a:spLocks noGrp="1"/>
          </p:cNvSpPr>
          <p:nvPr>
            <p:ph type="dt" sz="half" idx="10"/>
          </p:nvPr>
        </p:nvSpPr>
        <p:spPr/>
        <p:txBody>
          <a:bodyPr/>
          <a:lstStyle/>
          <a:p>
            <a:fld id="{E431C0BB-DC71-4713-A787-95011EDB8CA8}" type="datetimeFigureOut">
              <a:rPr lang="pt-PT" smtClean="0"/>
              <a:t>13/07/2018</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428438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pt-PT" dirty="0"/>
              <a:t>Clique para editar o estilo de título do Modelo Global</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pt-PT" dirty="0"/>
              <a:t>Editar os estilos de texto do Modelo Global</a:t>
            </a:r>
          </a:p>
          <a:p>
            <a:pPr lvl="1"/>
            <a:r>
              <a:rPr lang="pt-PT" dirty="0"/>
              <a:t>Segundo nível</a:t>
            </a:r>
          </a:p>
          <a:p>
            <a:pPr lvl="2"/>
            <a:r>
              <a:rPr lang="pt-PT" dirty="0"/>
              <a:t>Terceiro nível</a:t>
            </a:r>
          </a:p>
          <a:p>
            <a:pPr lvl="3"/>
            <a:r>
              <a:rPr lang="pt-PT" dirty="0"/>
              <a:t>Quarto nível</a:t>
            </a:r>
          </a:p>
          <a:p>
            <a:pPr lvl="4"/>
            <a:r>
              <a:rPr lang="pt-PT" dirty="0"/>
              <a:t>Quinto nível</a:t>
            </a:r>
            <a:endParaRPr lang="en-US" dirty="0"/>
          </a:p>
        </p:txBody>
      </p:sp>
      <p:sp>
        <p:nvSpPr>
          <p:cNvPr id="4" name="Date Placeholder 3"/>
          <p:cNvSpPr>
            <a:spLocks noGrp="1"/>
          </p:cNvSpPr>
          <p:nvPr>
            <p:ph type="dt" sz="half" idx="10"/>
          </p:nvPr>
        </p:nvSpPr>
        <p:spPr/>
        <p:txBody>
          <a:bodyPr/>
          <a:lstStyle/>
          <a:p>
            <a:fld id="{E431C0BB-DC71-4713-A787-95011EDB8CA8}" type="datetimeFigureOut">
              <a:rPr lang="pt-PT" smtClean="0"/>
              <a:t>13/07/2018</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356863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dirty="0"/>
              <a:t>Editar os estilos de texto do Modelo Global</a:t>
            </a:r>
          </a:p>
          <a:p>
            <a:pPr lvl="1"/>
            <a:r>
              <a:rPr lang="pt-PT" dirty="0"/>
              <a:t>Segundo nível</a:t>
            </a:r>
          </a:p>
          <a:p>
            <a:pPr lvl="2"/>
            <a:r>
              <a:rPr lang="pt-PT" dirty="0"/>
              <a:t>Terceiro nível</a:t>
            </a:r>
          </a:p>
          <a:p>
            <a:pPr lvl="3"/>
            <a:r>
              <a:rPr lang="pt-PT" dirty="0"/>
              <a:t>Quarto nível</a:t>
            </a:r>
          </a:p>
          <a:p>
            <a:pPr lvl="4"/>
            <a:r>
              <a:rPr lang="pt-PT" dirty="0"/>
              <a:t>Quinto nível</a:t>
            </a:r>
            <a:endParaRPr lang="en-US" dirty="0"/>
          </a:p>
        </p:txBody>
      </p:sp>
      <p:sp>
        <p:nvSpPr>
          <p:cNvPr id="4" name="Date Placeholder 3"/>
          <p:cNvSpPr>
            <a:spLocks noGrp="1"/>
          </p:cNvSpPr>
          <p:nvPr>
            <p:ph type="dt" sz="half" idx="10"/>
          </p:nvPr>
        </p:nvSpPr>
        <p:spPr/>
        <p:txBody>
          <a:bodyPr/>
          <a:lstStyle/>
          <a:p>
            <a:fld id="{E431C0BB-DC71-4713-A787-95011EDB8CA8}" type="datetimeFigureOut">
              <a:rPr lang="pt-PT" smtClean="0"/>
              <a:t>13/07/2018</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773705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cção">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pt-PT" dirty="0"/>
              <a:t>Clique para editar o estilo de título do Modelo Global</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dirty="0"/>
              <a:t>Editar os estilos de texto do Modelo Global</a:t>
            </a:r>
          </a:p>
        </p:txBody>
      </p:sp>
      <p:sp>
        <p:nvSpPr>
          <p:cNvPr id="4" name="Date Placeholder 3"/>
          <p:cNvSpPr>
            <a:spLocks noGrp="1"/>
          </p:cNvSpPr>
          <p:nvPr>
            <p:ph type="dt" sz="half" idx="10"/>
          </p:nvPr>
        </p:nvSpPr>
        <p:spPr>
          <a:xfrm>
            <a:off x="8593667" y="6272784"/>
            <a:ext cx="2644309" cy="365125"/>
          </a:xfrm>
        </p:spPr>
        <p:txBody>
          <a:bodyPr/>
          <a:lstStyle/>
          <a:p>
            <a:fld id="{E431C0BB-DC71-4713-A787-95011EDB8CA8}" type="datetimeFigureOut">
              <a:rPr lang="pt-PT" smtClean="0"/>
              <a:t>13/07/2018</a:t>
            </a:fld>
            <a:endParaRPr lang="pt-PT"/>
          </a:p>
        </p:txBody>
      </p:sp>
      <p:sp>
        <p:nvSpPr>
          <p:cNvPr id="5" name="Footer Placeholder 4"/>
          <p:cNvSpPr>
            <a:spLocks noGrp="1"/>
          </p:cNvSpPr>
          <p:nvPr>
            <p:ph type="ftr" sz="quarter" idx="11"/>
          </p:nvPr>
        </p:nvSpPr>
        <p:spPr>
          <a:xfrm>
            <a:off x="2182708" y="6272784"/>
            <a:ext cx="6327648" cy="365125"/>
          </a:xfrm>
        </p:spPr>
        <p:txBody>
          <a:bodyPr/>
          <a:lstStyle/>
          <a:p>
            <a:endParaRPr lang="pt-PT"/>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15A16595-07AD-4646-803E-1CCE41789BEC}" type="slidenum">
              <a:rPr lang="pt-PT" smtClean="0"/>
              <a:t>‹#›</a:t>
            </a:fld>
            <a:endParaRPr lang="pt-PT"/>
          </a:p>
        </p:txBody>
      </p:sp>
    </p:spTree>
    <p:extLst>
      <p:ext uri="{BB962C8B-B14F-4D97-AF65-F5344CB8AC3E}">
        <p14:creationId xmlns:p14="http://schemas.microsoft.com/office/powerpoint/2010/main" val="136604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Clique para editar o estilo de título do Modelo Global</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t-PT" dirty="0"/>
              <a:t>Editar os estilos de texto do Modelo Global</a:t>
            </a:r>
          </a:p>
          <a:p>
            <a:pPr lvl="1"/>
            <a:r>
              <a:rPr lang="pt-PT" dirty="0"/>
              <a:t>Segundo nível</a:t>
            </a:r>
          </a:p>
          <a:p>
            <a:pPr lvl="2"/>
            <a:r>
              <a:rPr lang="pt-PT" dirty="0"/>
              <a:t>Terceiro nível</a:t>
            </a:r>
          </a:p>
          <a:p>
            <a:pPr lvl="3"/>
            <a:r>
              <a:rPr lang="pt-PT" dirty="0"/>
              <a:t>Quarto nível</a:t>
            </a:r>
          </a:p>
          <a:p>
            <a:pPr lvl="4"/>
            <a:r>
              <a:rPr lang="pt-PT" dirty="0"/>
              <a:t>Quinto nível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t-PT" dirty="0"/>
              <a:t>Editar os estilos de texto do Modelo Global</a:t>
            </a:r>
          </a:p>
          <a:p>
            <a:pPr lvl="1"/>
            <a:r>
              <a:rPr lang="pt-PT" dirty="0"/>
              <a:t>Segundo nível</a:t>
            </a:r>
          </a:p>
          <a:p>
            <a:pPr lvl="2"/>
            <a:r>
              <a:rPr lang="pt-PT" dirty="0"/>
              <a:t>Terceiro nível</a:t>
            </a:r>
          </a:p>
          <a:p>
            <a:pPr lvl="3"/>
            <a:r>
              <a:rPr lang="pt-PT" dirty="0"/>
              <a:t>Quarto nível</a:t>
            </a:r>
          </a:p>
          <a:p>
            <a:pPr lvl="4"/>
            <a:r>
              <a:rPr lang="pt-PT" dirty="0"/>
              <a:t>Quinto nível</a:t>
            </a:r>
            <a:endParaRPr lang="en-US" dirty="0"/>
          </a:p>
        </p:txBody>
      </p:sp>
      <p:sp>
        <p:nvSpPr>
          <p:cNvPr id="5" name="Date Placeholder 4"/>
          <p:cNvSpPr>
            <a:spLocks noGrp="1"/>
          </p:cNvSpPr>
          <p:nvPr>
            <p:ph type="dt" sz="half" idx="10"/>
          </p:nvPr>
        </p:nvSpPr>
        <p:spPr/>
        <p:txBody>
          <a:bodyPr/>
          <a:lstStyle/>
          <a:p>
            <a:fld id="{E431C0BB-DC71-4713-A787-95011EDB8CA8}" type="datetimeFigureOut">
              <a:rPr lang="pt-PT" smtClean="0"/>
              <a:t>13/07/2018</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115232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PT" dirty="0"/>
              <a:t>Clique para editar o estilo de título do Modelo Global</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dirty="0"/>
              <a:t>Editar os estilos de texto do Modelo Global</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t-PT" dirty="0"/>
              <a:t>Editar os estilos de texto do Modelo Global</a:t>
            </a:r>
          </a:p>
          <a:p>
            <a:pPr lvl="1"/>
            <a:r>
              <a:rPr lang="pt-PT" dirty="0"/>
              <a:t>Segundo nível</a:t>
            </a:r>
          </a:p>
          <a:p>
            <a:pPr lvl="2"/>
            <a:r>
              <a:rPr lang="pt-PT" dirty="0"/>
              <a:t>Terceiro nível</a:t>
            </a:r>
          </a:p>
          <a:p>
            <a:pPr lvl="3"/>
            <a:r>
              <a:rPr lang="pt-PT" dirty="0"/>
              <a:t>Quarto nível</a:t>
            </a:r>
          </a:p>
          <a:p>
            <a:pPr lvl="4"/>
            <a:r>
              <a:rPr lang="pt-PT" dirty="0"/>
              <a:t>Quinto nível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dirty="0"/>
              <a:t>Editar os estilos de texto do Modelo Global</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t-PT" dirty="0"/>
              <a:t>Editar os estilos de texto do Modelo Global</a:t>
            </a:r>
          </a:p>
          <a:p>
            <a:pPr lvl="1"/>
            <a:r>
              <a:rPr lang="pt-PT" dirty="0"/>
              <a:t>Segundo nível</a:t>
            </a:r>
          </a:p>
          <a:p>
            <a:pPr lvl="2"/>
            <a:r>
              <a:rPr lang="pt-PT" dirty="0"/>
              <a:t>Terceiro nível</a:t>
            </a:r>
          </a:p>
          <a:p>
            <a:pPr lvl="3"/>
            <a:r>
              <a:rPr lang="pt-PT" dirty="0"/>
              <a:t>Quarto nível</a:t>
            </a:r>
          </a:p>
          <a:p>
            <a:pPr lvl="4"/>
            <a:r>
              <a:rPr lang="pt-PT" dirty="0"/>
              <a:t>Quinto nível</a:t>
            </a:r>
            <a:endParaRPr lang="en-US" dirty="0"/>
          </a:p>
        </p:txBody>
      </p:sp>
      <p:sp>
        <p:nvSpPr>
          <p:cNvPr id="7" name="Date Placeholder 6"/>
          <p:cNvSpPr>
            <a:spLocks noGrp="1"/>
          </p:cNvSpPr>
          <p:nvPr>
            <p:ph type="dt" sz="half" idx="10"/>
          </p:nvPr>
        </p:nvSpPr>
        <p:spPr/>
        <p:txBody>
          <a:bodyPr/>
          <a:lstStyle/>
          <a:p>
            <a:fld id="{E431C0BB-DC71-4713-A787-95011EDB8CA8}" type="datetimeFigureOut">
              <a:rPr lang="pt-PT" smtClean="0"/>
              <a:t>13/07/2018</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464724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PT" dirty="0"/>
              <a:t>Clique para editar o estilo de título do Modelo Global</a:t>
            </a:r>
            <a:endParaRPr lang="en-US" dirty="0"/>
          </a:p>
        </p:txBody>
      </p:sp>
      <p:sp>
        <p:nvSpPr>
          <p:cNvPr id="3" name="Date Placeholder 2"/>
          <p:cNvSpPr>
            <a:spLocks noGrp="1"/>
          </p:cNvSpPr>
          <p:nvPr>
            <p:ph type="dt" sz="half" idx="10"/>
          </p:nvPr>
        </p:nvSpPr>
        <p:spPr/>
        <p:txBody>
          <a:bodyPr/>
          <a:lstStyle/>
          <a:p>
            <a:fld id="{E431C0BB-DC71-4713-A787-95011EDB8CA8}" type="datetimeFigureOut">
              <a:rPr lang="pt-PT" smtClean="0"/>
              <a:t>13/07/2018</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4169951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31C0BB-DC71-4713-A787-95011EDB8CA8}" type="datetimeFigureOut">
              <a:rPr lang="pt-PT" smtClean="0"/>
              <a:t>13/07/2018</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238852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pt-PT" dirty="0"/>
              <a:t>Clique para editar o estilo de título do Modelo Global</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t-PT" dirty="0"/>
              <a:t>Editar os estilos de texto do Modelo Global</a:t>
            </a:r>
          </a:p>
          <a:p>
            <a:pPr lvl="1"/>
            <a:r>
              <a:rPr lang="pt-PT" dirty="0"/>
              <a:t>Segundo nível</a:t>
            </a:r>
          </a:p>
          <a:p>
            <a:pPr lvl="2"/>
            <a:r>
              <a:rPr lang="pt-PT" dirty="0"/>
              <a:t>Terceiro nível</a:t>
            </a:r>
          </a:p>
          <a:p>
            <a:pPr lvl="3"/>
            <a:r>
              <a:rPr lang="pt-PT" dirty="0"/>
              <a:t>Quarto nível</a:t>
            </a:r>
          </a:p>
          <a:p>
            <a:pPr lvl="4"/>
            <a:r>
              <a:rPr lang="pt-PT" dirty="0"/>
              <a:t>Quinto nível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dirty="0"/>
              <a:t>Editar os estilos de texto do Modelo Global</a:t>
            </a:r>
          </a:p>
        </p:txBody>
      </p:sp>
      <p:sp>
        <p:nvSpPr>
          <p:cNvPr id="5" name="Date Placeholder 4"/>
          <p:cNvSpPr>
            <a:spLocks noGrp="1"/>
          </p:cNvSpPr>
          <p:nvPr>
            <p:ph type="dt" sz="half" idx="10"/>
          </p:nvPr>
        </p:nvSpPr>
        <p:spPr/>
        <p:txBody>
          <a:bodyPr/>
          <a:lstStyle/>
          <a:p>
            <a:fld id="{E431C0BB-DC71-4713-A787-95011EDB8CA8}" type="datetimeFigureOut">
              <a:rPr lang="pt-PT" smtClean="0"/>
              <a:t>13/07/2018</a:t>
            </a:fld>
            <a:endParaRPr lang="pt-PT"/>
          </a:p>
        </p:txBody>
      </p:sp>
      <p:sp>
        <p:nvSpPr>
          <p:cNvPr id="6" name="Footer Placeholder 5"/>
          <p:cNvSpPr>
            <a:spLocks noGrp="1"/>
          </p:cNvSpPr>
          <p:nvPr>
            <p:ph type="ftr" sz="quarter" idx="11"/>
          </p:nvPr>
        </p:nvSpPr>
        <p:spPr/>
        <p:txBody>
          <a:bodyPr/>
          <a:lstStyle/>
          <a:p>
            <a:endParaRPr lang="pt-PT"/>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44952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pt-PT" dirty="0"/>
              <a:t>Clique para editar o estilo de título do Modelo Global</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dirty="0"/>
              <a:t>Clique no ícone para adicionar uma imagem</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dirty="0"/>
              <a:t>Editar os estilos de texto do Modelo Global</a:t>
            </a:r>
          </a:p>
        </p:txBody>
      </p:sp>
      <p:sp>
        <p:nvSpPr>
          <p:cNvPr id="5" name="Date Placeholder 4"/>
          <p:cNvSpPr>
            <a:spLocks noGrp="1"/>
          </p:cNvSpPr>
          <p:nvPr>
            <p:ph type="dt" sz="half" idx="10"/>
          </p:nvPr>
        </p:nvSpPr>
        <p:spPr/>
        <p:txBody>
          <a:bodyPr/>
          <a:lstStyle/>
          <a:p>
            <a:fld id="{E431C0BB-DC71-4713-A787-95011EDB8CA8}" type="datetimeFigureOut">
              <a:rPr lang="pt-PT" smtClean="0"/>
              <a:t>13/07/2018</a:t>
            </a:fld>
            <a:endParaRPr lang="pt-PT"/>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606698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pt-PT" dirty="0"/>
              <a:t>Clique para editar o estilo de título do Modelo Global</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pt-PT" dirty="0"/>
              <a:t>Editar os estilos de texto do Modelo Global</a:t>
            </a:r>
          </a:p>
          <a:p>
            <a:pPr lvl="1"/>
            <a:r>
              <a:rPr lang="pt-PT" dirty="0"/>
              <a:t>Segundo nível</a:t>
            </a:r>
          </a:p>
          <a:p>
            <a:pPr lvl="2"/>
            <a:r>
              <a:rPr lang="pt-PT" dirty="0"/>
              <a:t>Terceiro nível</a:t>
            </a:r>
          </a:p>
          <a:p>
            <a:pPr lvl="3"/>
            <a:r>
              <a:rPr lang="pt-PT" dirty="0"/>
              <a:t>Quarto nível</a:t>
            </a:r>
          </a:p>
          <a:p>
            <a:pPr lvl="4"/>
            <a:r>
              <a:rPr lang="pt-PT" dirty="0"/>
              <a:t>Quinto nível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431C0BB-DC71-4713-A787-95011EDB8CA8}" type="datetimeFigureOut">
              <a:rPr lang="pt-PT" smtClean="0"/>
              <a:t>13/07/2018</a:t>
            </a:fld>
            <a:endParaRPr lang="pt-PT"/>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pt-PT"/>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15A16595-07AD-4646-803E-1CCE41789BEC}" type="slidenum">
              <a:rPr lang="pt-PT" smtClean="0"/>
              <a:t>‹#›</a:t>
            </a:fld>
            <a:endParaRPr lang="pt-PT"/>
          </a:p>
        </p:txBody>
      </p:sp>
    </p:spTree>
    <p:extLst>
      <p:ext uri="{BB962C8B-B14F-4D97-AF65-F5344CB8AC3E}">
        <p14:creationId xmlns:p14="http://schemas.microsoft.com/office/powerpoint/2010/main" val="171751551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media" Target="../media/media2.MOV"/><Relationship Id="rId7" Type="http://schemas.openxmlformats.org/officeDocument/2006/relationships/image" Target="../media/image1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5.png"/><Relationship Id="rId5" Type="http://schemas.openxmlformats.org/officeDocument/2006/relationships/slideLayout" Target="../slideLayouts/slideLayout2.xml"/><Relationship Id="rId4" Type="http://schemas.openxmlformats.org/officeDocument/2006/relationships/video" Target="../media/media2.MOV"/></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PT" dirty="0" err="1" smtClean="0">
                <a:latin typeface="Franklin Gothic Medium"/>
                <a:cs typeface="Calibri Light"/>
              </a:rPr>
              <a:t>Ultimate</a:t>
            </a:r>
            <a:r>
              <a:rPr lang="pt-PT" dirty="0" smtClean="0">
                <a:latin typeface="Franklin Gothic Medium"/>
                <a:cs typeface="Calibri Light"/>
              </a:rPr>
              <a:t> Lego </a:t>
            </a:r>
            <a:r>
              <a:rPr lang="pt-PT" dirty="0" err="1" smtClean="0">
                <a:latin typeface="Franklin Gothic Medium"/>
                <a:cs typeface="Calibri Light"/>
              </a:rPr>
              <a:t>food</a:t>
            </a:r>
            <a:r>
              <a:rPr lang="pt-PT" dirty="0" smtClean="0">
                <a:latin typeface="Franklin Gothic Medium"/>
                <a:cs typeface="Calibri Light"/>
              </a:rPr>
              <a:t> </a:t>
            </a:r>
            <a:r>
              <a:rPr lang="pt-PT" dirty="0" err="1">
                <a:latin typeface="Franklin Gothic Medium"/>
                <a:cs typeface="Calibri Light"/>
              </a:rPr>
              <a:t>Dispenser</a:t>
            </a:r>
            <a:endParaRPr lang="pt-PT" dirty="0">
              <a:latin typeface="Franklin Gothic Medium"/>
            </a:endParaRPr>
          </a:p>
        </p:txBody>
      </p:sp>
      <p:sp>
        <p:nvSpPr>
          <p:cNvPr id="3" name="Subtítulo 2"/>
          <p:cNvSpPr>
            <a:spLocks noGrp="1"/>
          </p:cNvSpPr>
          <p:nvPr>
            <p:ph type="subTitle" idx="1"/>
          </p:nvPr>
        </p:nvSpPr>
        <p:spPr>
          <a:xfrm>
            <a:off x="1056711" y="3022775"/>
            <a:ext cx="8640133" cy="2212848"/>
          </a:xfrm>
        </p:spPr>
        <p:txBody>
          <a:bodyPr vert="horz" lIns="91440" tIns="45720" rIns="91440" bIns="45720" rtlCol="0" anchor="t">
            <a:normAutofit/>
          </a:bodyPr>
          <a:lstStyle/>
          <a:p>
            <a:pPr algn="r"/>
            <a:endParaRPr lang="pt-PT" dirty="0">
              <a:cs typeface="Calibri"/>
            </a:endParaRPr>
          </a:p>
          <a:p>
            <a:pPr algn="r"/>
            <a:endParaRPr lang="pt-PT" dirty="0" err="1">
              <a:cs typeface="Calibri"/>
            </a:endParaRPr>
          </a:p>
          <a:p>
            <a:pPr algn="r"/>
            <a:r>
              <a:rPr lang="pt-PT" dirty="0" err="1">
                <a:cs typeface="Calibri"/>
              </a:rPr>
              <a:t>By</a:t>
            </a:r>
            <a:r>
              <a:rPr lang="pt-PT" dirty="0">
                <a:cs typeface="Calibri"/>
              </a:rPr>
              <a:t> GIDD </a:t>
            </a:r>
            <a:r>
              <a:rPr lang="pt-PT" dirty="0" err="1">
                <a:cs typeface="Calibri"/>
              </a:rPr>
              <a:t>Corporate</a:t>
            </a:r>
            <a:r>
              <a:rPr lang="pt-PT" dirty="0">
                <a:cs typeface="Calibri"/>
              </a:rPr>
              <a:t>®</a:t>
            </a:r>
          </a:p>
        </p:txBody>
      </p:sp>
    </p:spTree>
    <p:extLst>
      <p:ext uri="{BB962C8B-B14F-4D97-AF65-F5344CB8AC3E}">
        <p14:creationId xmlns:p14="http://schemas.microsoft.com/office/powerpoint/2010/main" val="988977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290AD6-C73B-4F89-ABE6-C3075358CEC9}"/>
              </a:ext>
            </a:extLst>
          </p:cNvPr>
          <p:cNvSpPr>
            <a:spLocks noGrp="1"/>
          </p:cNvSpPr>
          <p:nvPr>
            <p:ph type="title"/>
          </p:nvPr>
        </p:nvSpPr>
        <p:spPr>
          <a:xfrm>
            <a:off x="5676" y="1824702"/>
            <a:ext cx="12186744" cy="1609344"/>
          </a:xfrm>
          <a:solidFill>
            <a:schemeClr val="bg1"/>
          </a:solidFill>
        </p:spPr>
        <p:txBody>
          <a:bodyPr>
            <a:normAutofit/>
          </a:bodyPr>
          <a:lstStyle/>
          <a:p>
            <a:pPr algn="ctr"/>
            <a:r>
              <a:rPr lang="pt-PT" sz="8000"/>
              <a:t>Idea</a:t>
            </a:r>
          </a:p>
        </p:txBody>
      </p:sp>
    </p:spTree>
    <p:extLst>
      <p:ext uri="{BB962C8B-B14F-4D97-AF65-F5344CB8AC3E}">
        <p14:creationId xmlns:p14="http://schemas.microsoft.com/office/powerpoint/2010/main" val="925985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18B021-A30E-4D5B-989D-5B3269CB3DDF}"/>
              </a:ext>
            </a:extLst>
          </p:cNvPr>
          <p:cNvSpPr>
            <a:spLocks noGrp="1"/>
          </p:cNvSpPr>
          <p:nvPr>
            <p:ph type="title"/>
          </p:nvPr>
        </p:nvSpPr>
        <p:spPr>
          <a:xfrm>
            <a:off x="1069848" y="484632"/>
            <a:ext cx="10058400" cy="1609344"/>
          </a:xfrm>
        </p:spPr>
        <p:txBody>
          <a:bodyPr>
            <a:normAutofit/>
          </a:bodyPr>
          <a:lstStyle/>
          <a:p>
            <a:r>
              <a:rPr lang="pt-PT" err="1">
                <a:cs typeface="Calibri Light"/>
              </a:rPr>
              <a:t>Idea</a:t>
            </a:r>
            <a:endParaRPr lang="pt-PT" err="1"/>
          </a:p>
        </p:txBody>
      </p:sp>
      <p:sp>
        <p:nvSpPr>
          <p:cNvPr id="3" name="Marcador de Posição de Conteúdo 2">
            <a:extLst>
              <a:ext uri="{FF2B5EF4-FFF2-40B4-BE49-F238E27FC236}">
                <a16:creationId xmlns:a16="http://schemas.microsoft.com/office/drawing/2014/main" id="{BF3B1FB4-B710-45F2-B1EC-8207F12EE22E}"/>
              </a:ext>
            </a:extLst>
          </p:cNvPr>
          <p:cNvSpPr>
            <a:spLocks noGrp="1"/>
          </p:cNvSpPr>
          <p:nvPr>
            <p:ph idx="1"/>
          </p:nvPr>
        </p:nvSpPr>
        <p:spPr>
          <a:xfrm>
            <a:off x="1069848" y="2121408"/>
            <a:ext cx="4773168" cy="4050792"/>
          </a:xfrm>
        </p:spPr>
        <p:txBody>
          <a:bodyPr vert="horz" lIns="91440" tIns="45720" rIns="91440" bIns="45720" rtlCol="0">
            <a:normAutofit/>
          </a:bodyPr>
          <a:lstStyle/>
          <a:p>
            <a:r>
              <a:rPr lang="en-GB">
                <a:cs typeface="Calibri"/>
              </a:rPr>
              <a:t>With the objective of bringing to the </a:t>
            </a:r>
            <a:r>
              <a:rPr lang="en-GB" b="1" dirty="0">
                <a:cs typeface="Calibri"/>
              </a:rPr>
              <a:t>GIDD Corporate®</a:t>
            </a:r>
            <a:r>
              <a:rPr lang="en-GB">
                <a:cs typeface="Calibri"/>
              </a:rPr>
              <a:t> associates who own pets comfort and less worries when they're out. With the new product our clients can easily be out of their houses for few days and we can assure that your pet will be fed! </a:t>
            </a:r>
            <a:endParaRPr lang="en-GB"/>
          </a:p>
        </p:txBody>
      </p:sp>
      <p:pic>
        <p:nvPicPr>
          <p:cNvPr id="5" name="Imagem 5" descr="Uma imagem com cão, sentado, gato, seguinte&#10;&#10;Descrição gerada com confiança muito alta">
            <a:extLst>
              <a:ext uri="{FF2B5EF4-FFF2-40B4-BE49-F238E27FC236}">
                <a16:creationId xmlns:a16="http://schemas.microsoft.com/office/drawing/2014/main" id="{F070F916-9E2F-4FC7-B506-FB43C5524572}"/>
              </a:ext>
            </a:extLst>
          </p:cNvPr>
          <p:cNvPicPr>
            <a:picLocks noChangeAspect="1"/>
          </p:cNvPicPr>
          <p:nvPr/>
        </p:nvPicPr>
        <p:blipFill>
          <a:blip r:embed="rId2"/>
          <a:stretch>
            <a:fillRect/>
          </a:stretch>
        </p:blipFill>
        <p:spPr>
          <a:xfrm>
            <a:off x="5717771" y="3009198"/>
            <a:ext cx="5424331" cy="2098983"/>
          </a:xfrm>
          <a:prstGeom prst="rect">
            <a:avLst/>
          </a:prstGeom>
        </p:spPr>
      </p:pic>
    </p:spTree>
    <p:extLst>
      <p:ext uri="{BB962C8B-B14F-4D97-AF65-F5344CB8AC3E}">
        <p14:creationId xmlns:p14="http://schemas.microsoft.com/office/powerpoint/2010/main" val="688682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290AD6-C73B-4F89-ABE6-C3075358CEC9}"/>
              </a:ext>
            </a:extLst>
          </p:cNvPr>
          <p:cNvSpPr>
            <a:spLocks noGrp="1"/>
          </p:cNvSpPr>
          <p:nvPr>
            <p:ph type="title"/>
          </p:nvPr>
        </p:nvSpPr>
        <p:spPr>
          <a:xfrm>
            <a:off x="5676" y="1824702"/>
            <a:ext cx="12186744" cy="1609344"/>
          </a:xfrm>
          <a:solidFill>
            <a:schemeClr val="bg1"/>
          </a:solidFill>
        </p:spPr>
        <p:txBody>
          <a:bodyPr>
            <a:normAutofit/>
          </a:bodyPr>
          <a:lstStyle/>
          <a:p>
            <a:pPr algn="ctr"/>
            <a:r>
              <a:rPr lang="pt-PT" sz="8000"/>
              <a:t>Process</a:t>
            </a:r>
          </a:p>
        </p:txBody>
      </p:sp>
    </p:spTree>
    <p:extLst>
      <p:ext uri="{BB962C8B-B14F-4D97-AF65-F5344CB8AC3E}">
        <p14:creationId xmlns:p14="http://schemas.microsoft.com/office/powerpoint/2010/main" val="3212729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965951-44B0-4B46-BB5E-A31D9A6DCE09}"/>
              </a:ext>
            </a:extLst>
          </p:cNvPr>
          <p:cNvSpPr>
            <a:spLocks noGrp="1"/>
          </p:cNvSpPr>
          <p:nvPr>
            <p:ph type="title"/>
          </p:nvPr>
        </p:nvSpPr>
        <p:spPr/>
        <p:txBody>
          <a:bodyPr>
            <a:normAutofit/>
          </a:bodyPr>
          <a:lstStyle/>
          <a:p>
            <a:r>
              <a:rPr lang="pt-PT" sz="6000" err="1">
                <a:cs typeface="Calibri Light"/>
              </a:rPr>
              <a:t>Process</a:t>
            </a:r>
            <a:endParaRPr lang="pt-PT" sz="6000" err="1"/>
          </a:p>
        </p:txBody>
      </p:sp>
      <p:sp>
        <p:nvSpPr>
          <p:cNvPr id="3" name="Marcador de Posição de Conteúdo 2">
            <a:extLst>
              <a:ext uri="{FF2B5EF4-FFF2-40B4-BE49-F238E27FC236}">
                <a16:creationId xmlns:a16="http://schemas.microsoft.com/office/drawing/2014/main" id="{1558836C-E711-490B-A70D-3106D3D6B515}"/>
              </a:ext>
            </a:extLst>
          </p:cNvPr>
          <p:cNvSpPr>
            <a:spLocks noGrp="1"/>
          </p:cNvSpPr>
          <p:nvPr>
            <p:ph idx="1"/>
          </p:nvPr>
        </p:nvSpPr>
        <p:spPr>
          <a:xfrm>
            <a:off x="753533" y="1910291"/>
            <a:ext cx="10515600" cy="4351338"/>
          </a:xfrm>
        </p:spPr>
        <p:txBody>
          <a:bodyPr vert="horz" lIns="91440" tIns="45720" rIns="91440" bIns="45720" rtlCol="0" anchor="t">
            <a:normAutofit/>
          </a:bodyPr>
          <a:lstStyle/>
          <a:p>
            <a:r>
              <a:rPr lang="pt-PT" sz="2400" err="1">
                <a:cs typeface="Calibri"/>
              </a:rPr>
              <a:t>Programed</a:t>
            </a:r>
            <a:r>
              <a:rPr lang="pt-PT" sz="2400" dirty="0">
                <a:cs typeface="Calibri"/>
              </a:rPr>
              <a:t> </a:t>
            </a:r>
            <a:r>
              <a:rPr lang="pt-PT" sz="2400" err="1">
                <a:cs typeface="Calibri"/>
              </a:rPr>
              <a:t>our</a:t>
            </a:r>
            <a:r>
              <a:rPr lang="pt-PT" sz="2400" dirty="0">
                <a:cs typeface="Calibri"/>
              </a:rPr>
              <a:t> </a:t>
            </a:r>
            <a:r>
              <a:rPr lang="pt-PT" sz="2400" err="1">
                <a:cs typeface="Calibri"/>
              </a:rPr>
              <a:t>RaspberryPi</a:t>
            </a:r>
            <a:r>
              <a:rPr lang="pt-PT" sz="2400" dirty="0">
                <a:cs typeface="Calibri"/>
              </a:rPr>
              <a:t> </a:t>
            </a:r>
            <a:endParaRPr lang="pt-PT" sz="2400" dirty="0"/>
          </a:p>
          <a:p>
            <a:r>
              <a:rPr lang="pt-PT" sz="2400" err="1">
                <a:cs typeface="Calibri"/>
              </a:rPr>
              <a:t>Built</a:t>
            </a:r>
            <a:r>
              <a:rPr lang="pt-PT" sz="2400" dirty="0">
                <a:cs typeface="Calibri"/>
              </a:rPr>
              <a:t> </a:t>
            </a:r>
            <a:r>
              <a:rPr lang="pt-PT" sz="2400" err="1">
                <a:cs typeface="Calibri"/>
              </a:rPr>
              <a:t>the</a:t>
            </a:r>
            <a:r>
              <a:rPr lang="pt-PT" sz="2400" dirty="0">
                <a:cs typeface="Calibri"/>
              </a:rPr>
              <a:t> </a:t>
            </a:r>
            <a:r>
              <a:rPr lang="pt-PT" sz="2400" err="1">
                <a:cs typeface="Calibri"/>
              </a:rPr>
              <a:t>food</a:t>
            </a:r>
            <a:r>
              <a:rPr lang="pt-PT" sz="2400" dirty="0">
                <a:cs typeface="Calibri"/>
              </a:rPr>
              <a:t> </a:t>
            </a:r>
            <a:r>
              <a:rPr lang="pt-PT" sz="2400" err="1">
                <a:cs typeface="Calibri"/>
              </a:rPr>
              <a:t>dispenser</a:t>
            </a:r>
            <a:r>
              <a:rPr lang="pt-PT" sz="2400" dirty="0">
                <a:cs typeface="Calibri"/>
              </a:rPr>
              <a:t> </a:t>
            </a:r>
            <a:r>
              <a:rPr lang="pt-PT" sz="2400" err="1">
                <a:cs typeface="Calibri"/>
              </a:rPr>
              <a:t>with</a:t>
            </a:r>
            <a:r>
              <a:rPr lang="pt-PT" sz="2400" dirty="0">
                <a:cs typeface="Calibri"/>
              </a:rPr>
              <a:t> Legos </a:t>
            </a:r>
          </a:p>
          <a:p>
            <a:r>
              <a:rPr lang="pt-PT" sz="2400" err="1">
                <a:cs typeface="Calibri"/>
              </a:rPr>
              <a:t>Connected</a:t>
            </a:r>
            <a:r>
              <a:rPr lang="pt-PT" sz="2400" dirty="0">
                <a:cs typeface="Calibri"/>
              </a:rPr>
              <a:t> </a:t>
            </a:r>
            <a:r>
              <a:rPr lang="pt-PT" sz="2400" err="1">
                <a:cs typeface="Calibri"/>
              </a:rPr>
              <a:t>the</a:t>
            </a:r>
            <a:r>
              <a:rPr lang="pt-PT" sz="2400" dirty="0">
                <a:cs typeface="Calibri"/>
              </a:rPr>
              <a:t> </a:t>
            </a:r>
            <a:r>
              <a:rPr lang="pt-PT" sz="2400" err="1">
                <a:cs typeface="Calibri"/>
              </a:rPr>
              <a:t>RaspberryPi</a:t>
            </a:r>
            <a:r>
              <a:rPr lang="pt-PT" sz="2400" dirty="0">
                <a:cs typeface="Calibri"/>
              </a:rPr>
              <a:t> to </a:t>
            </a:r>
            <a:r>
              <a:rPr lang="pt-PT" sz="2400" err="1">
                <a:cs typeface="Calibri"/>
              </a:rPr>
              <a:t>the</a:t>
            </a:r>
            <a:r>
              <a:rPr lang="pt-PT" sz="2400" dirty="0">
                <a:cs typeface="Calibri"/>
              </a:rPr>
              <a:t> </a:t>
            </a:r>
            <a:r>
              <a:rPr lang="pt-PT" sz="2400" err="1">
                <a:cs typeface="Calibri"/>
              </a:rPr>
              <a:t>camera</a:t>
            </a:r>
            <a:r>
              <a:rPr lang="pt-PT" sz="2400" dirty="0">
                <a:cs typeface="Calibri"/>
              </a:rPr>
              <a:t>, </a:t>
            </a:r>
            <a:r>
              <a:rPr lang="pt-PT" sz="2400" err="1">
                <a:cs typeface="Calibri"/>
              </a:rPr>
              <a:t>the</a:t>
            </a:r>
            <a:r>
              <a:rPr lang="pt-PT" sz="2400" dirty="0">
                <a:cs typeface="Calibri"/>
              </a:rPr>
              <a:t> motor </a:t>
            </a:r>
            <a:r>
              <a:rPr lang="pt-PT" sz="2400" err="1">
                <a:cs typeface="Calibri"/>
              </a:rPr>
              <a:t>and</a:t>
            </a:r>
            <a:r>
              <a:rPr lang="pt-PT" sz="2400" dirty="0">
                <a:cs typeface="Calibri"/>
              </a:rPr>
              <a:t> </a:t>
            </a:r>
            <a:r>
              <a:rPr lang="pt-PT" sz="2400" err="1">
                <a:cs typeface="Calibri"/>
              </a:rPr>
              <a:t>the</a:t>
            </a:r>
            <a:r>
              <a:rPr lang="pt-PT" sz="2400" dirty="0">
                <a:cs typeface="Calibri"/>
              </a:rPr>
              <a:t> leds</a:t>
            </a:r>
          </a:p>
          <a:p>
            <a:r>
              <a:rPr lang="pt-PT" sz="2400" err="1">
                <a:cs typeface="Calibri"/>
              </a:rPr>
              <a:t>Tried</a:t>
            </a:r>
            <a:r>
              <a:rPr lang="pt-PT" sz="2400" dirty="0">
                <a:cs typeface="Calibri"/>
              </a:rPr>
              <a:t> </a:t>
            </a:r>
            <a:r>
              <a:rPr lang="pt-PT" sz="2400" err="1">
                <a:cs typeface="Calibri"/>
              </a:rPr>
              <a:t>it</a:t>
            </a:r>
            <a:r>
              <a:rPr lang="pt-PT" sz="2400" dirty="0">
                <a:cs typeface="Calibri"/>
              </a:rPr>
              <a:t> out  </a:t>
            </a:r>
            <a:endParaRPr lang="pt-PT" sz="2400" dirty="0"/>
          </a:p>
          <a:p>
            <a:endParaRPr lang="pt-PT" dirty="0">
              <a:cs typeface="Calibri"/>
            </a:endParaRPr>
          </a:p>
          <a:p>
            <a:endParaRPr lang="pt-PT" dirty="0">
              <a:cs typeface="Calibri"/>
            </a:endParaRPr>
          </a:p>
        </p:txBody>
      </p:sp>
      <p:pic>
        <p:nvPicPr>
          <p:cNvPr id="6" name="Imagem 6" descr="Uma imagem com eletrónica, circuito&#10;&#10;Descrição gerada com confiança muito alta">
            <a:extLst>
              <a:ext uri="{FF2B5EF4-FFF2-40B4-BE49-F238E27FC236}">
                <a16:creationId xmlns:a16="http://schemas.microsoft.com/office/drawing/2014/main" id="{587ADA87-A31A-4972-8142-F0DD6C6FDC0A}"/>
              </a:ext>
            </a:extLst>
          </p:cNvPr>
          <p:cNvPicPr>
            <a:picLocks noChangeAspect="1"/>
          </p:cNvPicPr>
          <p:nvPr/>
        </p:nvPicPr>
        <p:blipFill>
          <a:blip r:embed="rId2"/>
          <a:stretch>
            <a:fillRect/>
          </a:stretch>
        </p:blipFill>
        <p:spPr>
          <a:xfrm rot="-420000">
            <a:off x="7917015" y="598604"/>
            <a:ext cx="3111062" cy="2002491"/>
          </a:xfrm>
          <a:prstGeom prst="rect">
            <a:avLst/>
          </a:prstGeom>
        </p:spPr>
      </p:pic>
      <p:pic>
        <p:nvPicPr>
          <p:cNvPr id="8" name="Imagem 8" descr="Uma imagem com eletrónica, circuito&#10;&#10;Descrição gerada com confiança muito alta">
            <a:extLst>
              <a:ext uri="{FF2B5EF4-FFF2-40B4-BE49-F238E27FC236}">
                <a16:creationId xmlns:a16="http://schemas.microsoft.com/office/drawing/2014/main" id="{2F2D40BB-5378-4E21-9981-572576A53A1D}"/>
              </a:ext>
            </a:extLst>
          </p:cNvPr>
          <p:cNvPicPr>
            <a:picLocks noChangeAspect="1"/>
          </p:cNvPicPr>
          <p:nvPr/>
        </p:nvPicPr>
        <p:blipFill>
          <a:blip r:embed="rId3"/>
          <a:stretch>
            <a:fillRect/>
          </a:stretch>
        </p:blipFill>
        <p:spPr>
          <a:xfrm>
            <a:off x="599088" y="4042542"/>
            <a:ext cx="2887717" cy="2162503"/>
          </a:xfrm>
          <a:prstGeom prst="rect">
            <a:avLst/>
          </a:prstGeom>
        </p:spPr>
      </p:pic>
      <p:pic>
        <p:nvPicPr>
          <p:cNvPr id="10" name="Imagem 10" descr="Uma imagem com música&#10;&#10;Descrição gerada com confiança alta">
            <a:extLst>
              <a:ext uri="{FF2B5EF4-FFF2-40B4-BE49-F238E27FC236}">
                <a16:creationId xmlns:a16="http://schemas.microsoft.com/office/drawing/2014/main" id="{9F5FA919-F7A4-4171-915B-6713E4CC6CC9}"/>
              </a:ext>
            </a:extLst>
          </p:cNvPr>
          <p:cNvPicPr>
            <a:picLocks noChangeAspect="1"/>
          </p:cNvPicPr>
          <p:nvPr/>
        </p:nvPicPr>
        <p:blipFill>
          <a:blip r:embed="rId4"/>
          <a:stretch>
            <a:fillRect/>
          </a:stretch>
        </p:blipFill>
        <p:spPr>
          <a:xfrm rot="2580000">
            <a:off x="3252949" y="4212018"/>
            <a:ext cx="1587063" cy="1587063"/>
          </a:xfrm>
          <a:prstGeom prst="rect">
            <a:avLst/>
          </a:prstGeom>
        </p:spPr>
      </p:pic>
      <p:pic>
        <p:nvPicPr>
          <p:cNvPr id="12" name="Imagem 12">
            <a:extLst>
              <a:ext uri="{FF2B5EF4-FFF2-40B4-BE49-F238E27FC236}">
                <a16:creationId xmlns:a16="http://schemas.microsoft.com/office/drawing/2014/main" id="{CBB65469-CF5C-4FE1-89FA-8C46ED52AD09}"/>
              </a:ext>
            </a:extLst>
          </p:cNvPr>
          <p:cNvPicPr>
            <a:picLocks noChangeAspect="1"/>
          </p:cNvPicPr>
          <p:nvPr/>
        </p:nvPicPr>
        <p:blipFill rotWithShape="1">
          <a:blip r:embed="rId5"/>
          <a:srcRect l="-164" t="-240" r="-96" b="-5693"/>
          <a:stretch/>
        </p:blipFill>
        <p:spPr>
          <a:xfrm rot="2700000">
            <a:off x="4461179" y="4176789"/>
            <a:ext cx="1591290" cy="1670423"/>
          </a:xfrm>
          <a:prstGeom prst="rect">
            <a:avLst/>
          </a:prstGeom>
        </p:spPr>
      </p:pic>
      <p:pic>
        <p:nvPicPr>
          <p:cNvPr id="14" name="Imagem 14" descr="Uma imagem com interior, sentado&#10;&#10;Descrição gerada com confiança alta">
            <a:extLst>
              <a:ext uri="{FF2B5EF4-FFF2-40B4-BE49-F238E27FC236}">
                <a16:creationId xmlns:a16="http://schemas.microsoft.com/office/drawing/2014/main" id="{D13C3BE1-4BC9-40F9-B8F3-CAD345200721}"/>
              </a:ext>
            </a:extLst>
          </p:cNvPr>
          <p:cNvPicPr>
            <a:picLocks noChangeAspect="1"/>
          </p:cNvPicPr>
          <p:nvPr/>
        </p:nvPicPr>
        <p:blipFill>
          <a:blip r:embed="rId6"/>
          <a:stretch>
            <a:fillRect/>
          </a:stretch>
        </p:blipFill>
        <p:spPr>
          <a:xfrm>
            <a:off x="5841122" y="3950329"/>
            <a:ext cx="2401614" cy="2123583"/>
          </a:xfrm>
          <a:prstGeom prst="rect">
            <a:avLst/>
          </a:prstGeom>
        </p:spPr>
      </p:pic>
      <p:pic>
        <p:nvPicPr>
          <p:cNvPr id="4" name="Imagem 4" descr="Uma imagem com colorido, interior, de cor, imóvel&#10;&#10;Descrição gerada com confiança alta">
            <a:extLst>
              <a:ext uri="{FF2B5EF4-FFF2-40B4-BE49-F238E27FC236}">
                <a16:creationId xmlns:a16="http://schemas.microsoft.com/office/drawing/2014/main" id="{F0657747-C277-4C5C-A776-4B31F58A6531}"/>
              </a:ext>
            </a:extLst>
          </p:cNvPr>
          <p:cNvPicPr>
            <a:picLocks noChangeAspect="1"/>
          </p:cNvPicPr>
          <p:nvPr/>
        </p:nvPicPr>
        <p:blipFill rotWithShape="1">
          <a:blip r:embed="rId7"/>
          <a:srcRect l="5528" t="11898" r="6533" b="12162"/>
          <a:stretch/>
        </p:blipFill>
        <p:spPr>
          <a:xfrm rot="5400000">
            <a:off x="8232745" y="4138010"/>
            <a:ext cx="2344361" cy="1505464"/>
          </a:xfrm>
          <a:prstGeom prst="rect">
            <a:avLst/>
          </a:prstGeom>
        </p:spPr>
      </p:pic>
    </p:spTree>
    <p:extLst>
      <p:ext uri="{BB962C8B-B14F-4D97-AF65-F5344CB8AC3E}">
        <p14:creationId xmlns:p14="http://schemas.microsoft.com/office/powerpoint/2010/main" val="1786790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290AD6-C73B-4F89-ABE6-C3075358CEC9}"/>
              </a:ext>
            </a:extLst>
          </p:cNvPr>
          <p:cNvSpPr>
            <a:spLocks noGrp="1"/>
          </p:cNvSpPr>
          <p:nvPr>
            <p:ph type="title"/>
          </p:nvPr>
        </p:nvSpPr>
        <p:spPr>
          <a:xfrm>
            <a:off x="5676" y="1824702"/>
            <a:ext cx="12186744" cy="1609344"/>
          </a:xfrm>
          <a:solidFill>
            <a:schemeClr val="bg1"/>
          </a:solidFill>
        </p:spPr>
        <p:txBody>
          <a:bodyPr>
            <a:normAutofit/>
          </a:bodyPr>
          <a:lstStyle/>
          <a:p>
            <a:pPr algn="ctr"/>
            <a:r>
              <a:rPr lang="pt-PT" sz="8000"/>
              <a:t>Project</a:t>
            </a:r>
          </a:p>
        </p:txBody>
      </p:sp>
    </p:spTree>
    <p:extLst>
      <p:ext uri="{BB962C8B-B14F-4D97-AF65-F5344CB8AC3E}">
        <p14:creationId xmlns:p14="http://schemas.microsoft.com/office/powerpoint/2010/main" val="2881833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04C6A80A-C3F4-48DE-80ED-845C8B3E13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070" y="0"/>
            <a:ext cx="754193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D8CDB81-5DE7-4ABF-A810-9A1478FAFF78}"/>
              </a:ext>
            </a:extLst>
          </p:cNvPr>
          <p:cNvSpPr>
            <a:spLocks noGrp="1"/>
          </p:cNvSpPr>
          <p:nvPr>
            <p:ph type="title"/>
          </p:nvPr>
        </p:nvSpPr>
        <p:spPr>
          <a:xfrm>
            <a:off x="4970109" y="484632"/>
            <a:ext cx="6730277" cy="1609344"/>
          </a:xfrm>
          <a:ln>
            <a:noFill/>
          </a:ln>
        </p:spPr>
        <p:txBody>
          <a:bodyPr>
            <a:normAutofit/>
          </a:bodyPr>
          <a:lstStyle/>
          <a:p>
            <a:r>
              <a:rPr lang="pt-PT" sz="4800">
                <a:cs typeface="Calibri Light"/>
              </a:rPr>
              <a:t>Project</a:t>
            </a:r>
            <a:endParaRPr lang="pt-PT" sz="4800"/>
          </a:p>
        </p:txBody>
      </p:sp>
      <p:pic>
        <p:nvPicPr>
          <p:cNvPr id="4" name="Imagem 4" descr="Uma imagem com interior, parede, mesa&#10;&#10;Descrição gerada com confiança muito alta">
            <a:extLst>
              <a:ext uri="{FF2B5EF4-FFF2-40B4-BE49-F238E27FC236}">
                <a16:creationId xmlns:a16="http://schemas.microsoft.com/office/drawing/2014/main" id="{BF52073C-FC6E-43DB-AA81-838B46585F1D}"/>
              </a:ext>
            </a:extLst>
          </p:cNvPr>
          <p:cNvPicPr>
            <a:picLocks noChangeAspect="1"/>
          </p:cNvPicPr>
          <p:nvPr/>
        </p:nvPicPr>
        <p:blipFill>
          <a:blip r:embed="rId4"/>
          <a:stretch>
            <a:fillRect/>
          </a:stretch>
        </p:blipFill>
        <p:spPr>
          <a:xfrm rot="5400000">
            <a:off x="754984" y="784719"/>
            <a:ext cx="3128006" cy="2346004"/>
          </a:xfrm>
          <a:prstGeom prst="rect">
            <a:avLst/>
          </a:prstGeom>
        </p:spPr>
      </p:pic>
      <p:pic>
        <p:nvPicPr>
          <p:cNvPr id="6" name="Imagem 6" descr="Uma imagem com parede, interior&#10;&#10;Descrição gerada com confiança muito alta">
            <a:extLst>
              <a:ext uri="{FF2B5EF4-FFF2-40B4-BE49-F238E27FC236}">
                <a16:creationId xmlns:a16="http://schemas.microsoft.com/office/drawing/2014/main" id="{3031A0A1-6850-42AC-9E22-23CF7227453B}"/>
              </a:ext>
            </a:extLst>
          </p:cNvPr>
          <p:cNvPicPr>
            <a:picLocks noChangeAspect="1"/>
          </p:cNvPicPr>
          <p:nvPr/>
        </p:nvPicPr>
        <p:blipFill rotWithShape="1">
          <a:blip r:embed="rId5"/>
          <a:srcRect l="16221"/>
          <a:stretch/>
        </p:blipFill>
        <p:spPr>
          <a:xfrm>
            <a:off x="996889" y="4001156"/>
            <a:ext cx="2651002" cy="2370194"/>
          </a:xfrm>
          <a:prstGeom prst="rect">
            <a:avLst/>
          </a:prstGeom>
        </p:spPr>
      </p:pic>
      <p:sp>
        <p:nvSpPr>
          <p:cNvPr id="3" name="Marcador de Posição de Conteúdo 2">
            <a:extLst>
              <a:ext uri="{FF2B5EF4-FFF2-40B4-BE49-F238E27FC236}">
                <a16:creationId xmlns:a16="http://schemas.microsoft.com/office/drawing/2014/main" id="{D8782BB6-D2AC-4FF5-80BF-C286817269CE}"/>
              </a:ext>
            </a:extLst>
          </p:cNvPr>
          <p:cNvSpPr>
            <a:spLocks noGrp="1"/>
          </p:cNvSpPr>
          <p:nvPr>
            <p:ph idx="1"/>
          </p:nvPr>
        </p:nvSpPr>
        <p:spPr>
          <a:xfrm>
            <a:off x="4970109" y="2121408"/>
            <a:ext cx="6730276" cy="4050792"/>
          </a:xfrm>
        </p:spPr>
        <p:txBody>
          <a:bodyPr vert="horz" lIns="91440" tIns="45720" rIns="91440" bIns="45720" rtlCol="0">
            <a:normAutofit/>
          </a:bodyPr>
          <a:lstStyle/>
          <a:p>
            <a:pPr marL="0" indent="0">
              <a:buNone/>
            </a:pPr>
            <a:r>
              <a:rPr lang="pt-PT" sz="1800" dirty="0">
                <a:cs typeface="Calibri"/>
              </a:rPr>
              <a:t>Brand </a:t>
            </a:r>
            <a:r>
              <a:rPr lang="pt-PT" sz="1800" dirty="0" err="1">
                <a:cs typeface="Calibri"/>
              </a:rPr>
              <a:t>new</a:t>
            </a:r>
            <a:r>
              <a:rPr lang="pt-PT" sz="1800" dirty="0">
                <a:cs typeface="Calibri"/>
              </a:rPr>
              <a:t> ULTIMATE </a:t>
            </a:r>
            <a:r>
              <a:rPr lang="pt-PT" sz="1800" dirty="0" smtClean="0">
                <a:cs typeface="Calibri"/>
              </a:rPr>
              <a:t>LEGO </a:t>
            </a:r>
            <a:r>
              <a:rPr lang="pt-PT" sz="1800" dirty="0" smtClean="0">
                <a:cs typeface="Calibri"/>
              </a:rPr>
              <a:t>FOOD </a:t>
            </a:r>
            <a:r>
              <a:rPr lang="pt-PT" sz="1800" dirty="0" smtClean="0">
                <a:cs typeface="Calibri"/>
              </a:rPr>
              <a:t>DISPENSER </a:t>
            </a:r>
            <a:r>
              <a:rPr lang="pt-PT" sz="1800" dirty="0" err="1">
                <a:cs typeface="Calibri"/>
              </a:rPr>
              <a:t>by</a:t>
            </a:r>
            <a:r>
              <a:rPr lang="pt-PT" sz="1800" dirty="0">
                <a:cs typeface="Calibri"/>
              </a:rPr>
              <a:t> </a:t>
            </a:r>
            <a:r>
              <a:rPr lang="pt-PT" sz="1800" b="1" dirty="0">
                <a:cs typeface="Calibri"/>
              </a:rPr>
              <a:t>GIDD </a:t>
            </a:r>
            <a:r>
              <a:rPr lang="pt-PT" sz="1800" b="1" dirty="0" err="1">
                <a:cs typeface="Calibri"/>
              </a:rPr>
              <a:t>Corporate</a:t>
            </a:r>
            <a:r>
              <a:rPr lang="pt-PT" sz="1800" b="1" dirty="0">
                <a:cs typeface="Calibri"/>
              </a:rPr>
              <a:t>®</a:t>
            </a:r>
            <a:r>
              <a:rPr lang="pt-PT" sz="1800" dirty="0">
                <a:cs typeface="Calibri"/>
              </a:rPr>
              <a:t>: </a:t>
            </a:r>
          </a:p>
          <a:p>
            <a:r>
              <a:rPr lang="pt-PT" sz="1800" dirty="0" err="1">
                <a:cs typeface="Calibri"/>
              </a:rPr>
              <a:t>It</a:t>
            </a:r>
            <a:r>
              <a:rPr lang="pt-PT" sz="1800" dirty="0">
                <a:cs typeface="Calibri"/>
              </a:rPr>
              <a:t> </a:t>
            </a:r>
            <a:r>
              <a:rPr lang="pt-PT" sz="1800" dirty="0" err="1">
                <a:cs typeface="Calibri"/>
              </a:rPr>
              <a:t>feeds</a:t>
            </a:r>
            <a:r>
              <a:rPr lang="pt-PT" sz="1800" dirty="0">
                <a:cs typeface="Calibri"/>
              </a:rPr>
              <a:t> </a:t>
            </a:r>
            <a:r>
              <a:rPr lang="pt-PT" sz="1800" dirty="0" err="1">
                <a:cs typeface="Calibri"/>
              </a:rPr>
              <a:t>your</a:t>
            </a:r>
            <a:r>
              <a:rPr lang="pt-PT" sz="1800" dirty="0">
                <a:cs typeface="Calibri"/>
              </a:rPr>
              <a:t> </a:t>
            </a:r>
            <a:r>
              <a:rPr lang="pt-PT" sz="1800" dirty="0" err="1">
                <a:cs typeface="Calibri"/>
              </a:rPr>
              <a:t>pet</a:t>
            </a:r>
            <a:endParaRPr lang="pt-PT" sz="1800" dirty="0">
              <a:cs typeface="Calibri"/>
            </a:endParaRPr>
          </a:p>
          <a:p>
            <a:r>
              <a:rPr lang="pt-PT" sz="1800" dirty="0">
                <a:cs typeface="Calibri"/>
              </a:rPr>
              <a:t>Takes a </a:t>
            </a:r>
            <a:r>
              <a:rPr lang="pt-PT" sz="1800" dirty="0" err="1">
                <a:cs typeface="Calibri"/>
              </a:rPr>
              <a:t>stopmotion</a:t>
            </a:r>
            <a:r>
              <a:rPr lang="pt-PT" sz="1800" dirty="0">
                <a:cs typeface="Calibri"/>
              </a:rPr>
              <a:t> </a:t>
            </a:r>
            <a:r>
              <a:rPr lang="pt-PT" sz="1800" dirty="0" err="1">
                <a:cs typeface="Calibri"/>
              </a:rPr>
              <a:t>video</a:t>
            </a:r>
            <a:r>
              <a:rPr lang="pt-PT" sz="1800" dirty="0">
                <a:cs typeface="Calibri"/>
              </a:rPr>
              <a:t> </a:t>
            </a:r>
            <a:r>
              <a:rPr lang="pt-PT" sz="1800" dirty="0" err="1">
                <a:cs typeface="Calibri"/>
              </a:rPr>
              <a:t>of</a:t>
            </a:r>
            <a:r>
              <a:rPr lang="pt-PT" sz="1800" dirty="0">
                <a:cs typeface="Calibri"/>
              </a:rPr>
              <a:t> </a:t>
            </a:r>
            <a:r>
              <a:rPr lang="pt-PT" sz="1800" dirty="0" err="1">
                <a:cs typeface="Calibri"/>
              </a:rPr>
              <a:t>your</a:t>
            </a:r>
            <a:r>
              <a:rPr lang="pt-PT" sz="1800" dirty="0">
                <a:cs typeface="Calibri"/>
              </a:rPr>
              <a:t> </a:t>
            </a:r>
            <a:r>
              <a:rPr lang="pt-PT" sz="1800" dirty="0" err="1">
                <a:cs typeface="Calibri"/>
              </a:rPr>
              <a:t>pet</a:t>
            </a:r>
            <a:r>
              <a:rPr lang="pt-PT" sz="1800" dirty="0">
                <a:cs typeface="Calibri"/>
              </a:rPr>
              <a:t> </a:t>
            </a:r>
            <a:r>
              <a:rPr lang="pt-PT" sz="1800" dirty="0" err="1">
                <a:cs typeface="Calibri"/>
              </a:rPr>
              <a:t>while</a:t>
            </a:r>
            <a:r>
              <a:rPr lang="pt-PT" sz="1800" dirty="0">
                <a:cs typeface="Calibri"/>
              </a:rPr>
              <a:t> </a:t>
            </a:r>
            <a:r>
              <a:rPr lang="pt-PT" sz="1800" dirty="0" err="1">
                <a:cs typeface="Calibri"/>
              </a:rPr>
              <a:t>he's</a:t>
            </a:r>
            <a:r>
              <a:rPr lang="pt-PT" sz="1800" dirty="0">
                <a:cs typeface="Calibri"/>
              </a:rPr>
              <a:t> </a:t>
            </a:r>
            <a:r>
              <a:rPr lang="pt-PT" sz="1800" dirty="0" err="1">
                <a:cs typeface="Calibri"/>
              </a:rPr>
              <a:t>eating</a:t>
            </a:r>
            <a:r>
              <a:rPr lang="pt-PT" sz="1800" dirty="0">
                <a:cs typeface="Calibri"/>
              </a:rPr>
              <a:t> </a:t>
            </a:r>
          </a:p>
          <a:p>
            <a:r>
              <a:rPr lang="pt-PT" sz="1800" dirty="0" err="1">
                <a:cs typeface="Calibri"/>
              </a:rPr>
              <a:t>Sends</a:t>
            </a:r>
            <a:r>
              <a:rPr lang="pt-PT" sz="1800" dirty="0">
                <a:cs typeface="Calibri"/>
              </a:rPr>
              <a:t> </a:t>
            </a:r>
            <a:r>
              <a:rPr lang="pt-PT" sz="1800" dirty="0" err="1">
                <a:cs typeface="Calibri"/>
              </a:rPr>
              <a:t>the</a:t>
            </a:r>
            <a:r>
              <a:rPr lang="pt-PT" sz="1800" dirty="0">
                <a:cs typeface="Calibri"/>
              </a:rPr>
              <a:t> </a:t>
            </a:r>
            <a:r>
              <a:rPr lang="pt-PT" sz="1800" dirty="0" err="1">
                <a:cs typeface="Calibri"/>
              </a:rPr>
              <a:t>video</a:t>
            </a:r>
            <a:r>
              <a:rPr lang="pt-PT" sz="1800" dirty="0">
                <a:cs typeface="Calibri"/>
              </a:rPr>
              <a:t> </a:t>
            </a:r>
            <a:r>
              <a:rPr lang="pt-PT" sz="1800" dirty="0" err="1">
                <a:cs typeface="Calibri"/>
              </a:rPr>
              <a:t>directly</a:t>
            </a:r>
            <a:r>
              <a:rPr lang="pt-PT" sz="1800" dirty="0">
                <a:cs typeface="Calibri"/>
              </a:rPr>
              <a:t> to </a:t>
            </a:r>
            <a:r>
              <a:rPr lang="pt-PT" sz="1800" dirty="0" err="1">
                <a:cs typeface="Calibri"/>
              </a:rPr>
              <a:t>your</a:t>
            </a:r>
            <a:r>
              <a:rPr lang="pt-PT" sz="1800" dirty="0">
                <a:cs typeface="Calibri"/>
              </a:rPr>
              <a:t> e-mail </a:t>
            </a:r>
            <a:r>
              <a:rPr lang="pt-PT" sz="1800" dirty="0" err="1">
                <a:cs typeface="Calibri"/>
              </a:rPr>
              <a:t>account</a:t>
            </a:r>
            <a:endParaRPr lang="pt-PT" sz="1800" dirty="0"/>
          </a:p>
          <a:p>
            <a:endParaRPr lang="pt-PT" sz="1800" dirty="0">
              <a:cs typeface="Calibri"/>
            </a:endParaRPr>
          </a:p>
          <a:p>
            <a:pPr marL="0" indent="0">
              <a:buNone/>
            </a:pPr>
            <a:endParaRPr lang="pt-PT" sz="1800" dirty="0">
              <a:cs typeface="Calibri"/>
            </a:endParaRPr>
          </a:p>
        </p:txBody>
      </p:sp>
      <p:grpSp>
        <p:nvGrpSpPr>
          <p:cNvPr id="9" name="Group 12">
            <a:extLst>
              <a:ext uri="{FF2B5EF4-FFF2-40B4-BE49-F238E27FC236}">
                <a16:creationId xmlns:a16="http://schemas.microsoft.com/office/drawing/2014/main" id="{9E2417C7-A82F-44F7-A96F-B751F3302F1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C41F7344-9C8B-4289-B22F-5A9BE386F00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14">
              <a:extLst>
                <a:ext uri="{FF2B5EF4-FFF2-40B4-BE49-F238E27FC236}">
                  <a16:creationId xmlns:a16="http://schemas.microsoft.com/office/drawing/2014/main" id="{3D44D01D-A2CB-4AC9-9D70-A4DC027D195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989886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290AD6-C73B-4F89-ABE6-C3075358CEC9}"/>
              </a:ext>
            </a:extLst>
          </p:cNvPr>
          <p:cNvSpPr>
            <a:spLocks noGrp="1"/>
          </p:cNvSpPr>
          <p:nvPr>
            <p:ph type="title"/>
          </p:nvPr>
        </p:nvSpPr>
        <p:spPr>
          <a:xfrm>
            <a:off x="5676" y="1824702"/>
            <a:ext cx="12186744" cy="1609344"/>
          </a:xfrm>
          <a:solidFill>
            <a:schemeClr val="bg1"/>
          </a:solidFill>
        </p:spPr>
        <p:txBody>
          <a:bodyPr>
            <a:normAutofit/>
          </a:bodyPr>
          <a:lstStyle/>
          <a:p>
            <a:pPr algn="ctr"/>
            <a:r>
              <a:rPr lang="pt-PT" sz="8000">
                <a:latin typeface="Rockwell Condensed"/>
              </a:rPr>
              <a:t>Demonstration</a:t>
            </a:r>
            <a:endParaRPr lang="pt-PT" sz="8000" dirty="0">
              <a:latin typeface="Rockwell Condensed"/>
            </a:endParaRPr>
          </a:p>
        </p:txBody>
      </p:sp>
    </p:spTree>
    <p:extLst>
      <p:ext uri="{BB962C8B-B14F-4D97-AF65-F5344CB8AC3E}">
        <p14:creationId xmlns:p14="http://schemas.microsoft.com/office/powerpoint/2010/main" val="9478926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462AD9-D699-4803-A9C4-9B9406B99A09}"/>
              </a:ext>
            </a:extLst>
          </p:cNvPr>
          <p:cNvSpPr>
            <a:spLocks noGrp="1"/>
          </p:cNvSpPr>
          <p:nvPr>
            <p:ph type="title"/>
          </p:nvPr>
        </p:nvSpPr>
        <p:spPr/>
        <p:txBody>
          <a:bodyPr>
            <a:normAutofit/>
          </a:bodyPr>
          <a:lstStyle/>
          <a:p>
            <a:r>
              <a:rPr lang="pt-PT" sz="6000" dirty="0" err="1">
                <a:cs typeface="Calibri Light"/>
              </a:rPr>
              <a:t>Demonstration</a:t>
            </a:r>
            <a:endParaRPr lang="pt-PT" sz="6000" dirty="0"/>
          </a:p>
        </p:txBody>
      </p:sp>
      <p:pic>
        <p:nvPicPr>
          <p:cNvPr id="4" name="IMG_5037">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6"/>
          <a:srcRect b="15689"/>
          <a:stretch/>
        </p:blipFill>
        <p:spPr>
          <a:xfrm>
            <a:off x="1648590" y="1828800"/>
            <a:ext cx="3024779" cy="4614042"/>
          </a:xfrm>
        </p:spPr>
      </p:pic>
      <p:pic>
        <p:nvPicPr>
          <p:cNvPr id="5" name="IMG_5049.TRIM">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t="10515" b="6338"/>
          <a:stretch/>
        </p:blipFill>
        <p:spPr>
          <a:xfrm>
            <a:off x="6177112" y="1828800"/>
            <a:ext cx="3048000" cy="4498428"/>
          </a:xfrm>
          <a:prstGeom prst="rect">
            <a:avLst/>
          </a:prstGeom>
        </p:spPr>
      </p:pic>
    </p:spTree>
    <p:extLst>
      <p:ext uri="{BB962C8B-B14F-4D97-AF65-F5344CB8AC3E}">
        <p14:creationId xmlns:p14="http://schemas.microsoft.com/office/powerpoint/2010/main" val="41115658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po de Madeira">
  <a:themeElements>
    <a:clrScheme name="Tipo de Madei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ipo de Madei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ipo de Madei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18</TotalTime>
  <Words>26</Words>
  <Application>Microsoft Office PowerPoint</Application>
  <PresentationFormat>Widescreen</PresentationFormat>
  <Paragraphs>21</Paragraphs>
  <Slides>9</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Calibri</vt:lpstr>
      <vt:lpstr>Calibri Light</vt:lpstr>
      <vt:lpstr>Franklin Gothic Medium</vt:lpstr>
      <vt:lpstr>Rockwell</vt:lpstr>
      <vt:lpstr>Rockwell Condensed</vt:lpstr>
      <vt:lpstr>Rockwell Extra Bold</vt:lpstr>
      <vt:lpstr>Wingdings</vt:lpstr>
      <vt:lpstr>Tipo de Madeira</vt:lpstr>
      <vt:lpstr>Ultimate Lego food Dispenser</vt:lpstr>
      <vt:lpstr>Idea</vt:lpstr>
      <vt:lpstr>Idea</vt:lpstr>
      <vt:lpstr>Process</vt:lpstr>
      <vt:lpstr>Process</vt:lpstr>
      <vt:lpstr>Project</vt:lpstr>
      <vt:lpstr>Project</vt:lpstr>
      <vt:lpstr>Demonstration</vt:lpstr>
      <vt:lpstr>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Participantes  atividades  Universidade Junior 2018</cp:lastModifiedBy>
  <cp:revision>103</cp:revision>
  <dcterms:created xsi:type="dcterms:W3CDTF">2012-08-15T17:17:20Z</dcterms:created>
  <dcterms:modified xsi:type="dcterms:W3CDTF">2018-07-13T13:03:31Z</dcterms:modified>
</cp:coreProperties>
</file>